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4" r:id="rId4"/>
  </p:sldMasterIdLst>
  <p:notesMasterIdLst>
    <p:notesMasterId r:id="rId23"/>
  </p:notesMasterIdLst>
  <p:handoutMasterIdLst>
    <p:handoutMasterId r:id="rId24"/>
  </p:handoutMasterIdLst>
  <p:sldIdLst>
    <p:sldId id="295" r:id="rId5"/>
    <p:sldId id="296" r:id="rId6"/>
    <p:sldId id="304" r:id="rId7"/>
    <p:sldId id="305" r:id="rId8"/>
    <p:sldId id="282" r:id="rId9"/>
    <p:sldId id="285" r:id="rId10"/>
    <p:sldId id="297" r:id="rId11"/>
    <p:sldId id="298" r:id="rId12"/>
    <p:sldId id="306" r:id="rId13"/>
    <p:sldId id="308" r:id="rId14"/>
    <p:sldId id="307" r:id="rId15"/>
    <p:sldId id="309" r:id="rId16"/>
    <p:sldId id="286" r:id="rId17"/>
    <p:sldId id="294" r:id="rId18"/>
    <p:sldId id="299" r:id="rId19"/>
    <p:sldId id="300" r:id="rId20"/>
    <p:sldId id="303" r:id="rId21"/>
    <p:sldId id="26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293" autoAdjust="0"/>
  </p:normalViewPr>
  <p:slideViewPr>
    <p:cSldViewPr snapToGrid="0">
      <p:cViewPr varScale="1">
        <p:scale>
          <a:sx n="75" d="100"/>
          <a:sy n="75" d="100"/>
        </p:scale>
        <p:origin x="974" y="58"/>
      </p:cViewPr>
      <p:guideLst/>
    </p:cSldViewPr>
  </p:slideViewPr>
  <p:outlineViewPr>
    <p:cViewPr>
      <p:scale>
        <a:sx n="33" d="100"/>
        <a:sy n="33" d="100"/>
      </p:scale>
      <p:origin x="0" y="-4896"/>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7" d="100"/>
          <a:sy n="67" d="100"/>
        </p:scale>
        <p:origin x="312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81869F-F6FC-6A0D-CE07-6B540E550E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BA6B6C1-6185-79F5-23C8-927538634E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41E86C-C6B4-424D-8295-67D3386172F0}" type="datetimeFigureOut">
              <a:rPr lang="en-US" smtClean="0"/>
              <a:t>4/24/2024</a:t>
            </a:fld>
            <a:endParaRPr lang="en-US" dirty="0"/>
          </a:p>
        </p:txBody>
      </p:sp>
      <p:sp>
        <p:nvSpPr>
          <p:cNvPr id="4" name="Footer Placeholder 3">
            <a:extLst>
              <a:ext uri="{FF2B5EF4-FFF2-40B4-BE49-F238E27FC236}">
                <a16:creationId xmlns:a16="http://schemas.microsoft.com/office/drawing/2014/main" id="{D875153B-EAEA-CF1E-30D7-16C2E64586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B72AFB7-47EE-893B-5887-BDC37DCA5F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F94707-CAF6-40B0-A7EA-C5F3C63CBD6B}" type="slidenum">
              <a:rPr lang="en-US" smtClean="0"/>
              <a:t>‹#›</a:t>
            </a:fld>
            <a:endParaRPr lang="en-US" dirty="0"/>
          </a:p>
        </p:txBody>
      </p:sp>
    </p:spTree>
    <p:extLst>
      <p:ext uri="{BB962C8B-B14F-4D97-AF65-F5344CB8AC3E}">
        <p14:creationId xmlns:p14="http://schemas.microsoft.com/office/powerpoint/2010/main" val="403341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88D07-B188-44E4-ABBB-6994C1A52936}" type="datetimeFigureOut">
              <a:rPr lang="en-US" smtClean="0"/>
              <a:t>4/24/2024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2455A-0D23-4EAB-9AF9-2CC2B3066B0A}" type="slidenum">
              <a:rPr lang="en-US" smtClean="0"/>
              <a:t>‹#›</a:t>
            </a:fld>
            <a:endParaRPr lang="en-US" dirty="0"/>
          </a:p>
        </p:txBody>
      </p:sp>
    </p:spTree>
    <p:extLst>
      <p:ext uri="{BB962C8B-B14F-4D97-AF65-F5344CB8AC3E}">
        <p14:creationId xmlns:p14="http://schemas.microsoft.com/office/powerpoint/2010/main" val="390436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a:t>
            </a:fld>
            <a:endParaRPr lang="en-US" dirty="0"/>
          </a:p>
        </p:txBody>
      </p:sp>
    </p:spTree>
    <p:extLst>
      <p:ext uri="{BB962C8B-B14F-4D97-AF65-F5344CB8AC3E}">
        <p14:creationId xmlns:p14="http://schemas.microsoft.com/office/powerpoint/2010/main" val="245177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10</a:t>
            </a:fld>
            <a:endParaRPr lang="en-US" dirty="0"/>
          </a:p>
        </p:txBody>
      </p:sp>
    </p:spTree>
    <p:extLst>
      <p:ext uri="{BB962C8B-B14F-4D97-AF65-F5344CB8AC3E}">
        <p14:creationId xmlns:p14="http://schemas.microsoft.com/office/powerpoint/2010/main" val="1912698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11</a:t>
            </a:fld>
            <a:endParaRPr lang="en-US" dirty="0"/>
          </a:p>
        </p:txBody>
      </p:sp>
    </p:spTree>
    <p:extLst>
      <p:ext uri="{BB962C8B-B14F-4D97-AF65-F5344CB8AC3E}">
        <p14:creationId xmlns:p14="http://schemas.microsoft.com/office/powerpoint/2010/main" val="1159920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12</a:t>
            </a:fld>
            <a:endParaRPr lang="en-US" dirty="0"/>
          </a:p>
        </p:txBody>
      </p:sp>
    </p:spTree>
    <p:extLst>
      <p:ext uri="{BB962C8B-B14F-4D97-AF65-F5344CB8AC3E}">
        <p14:creationId xmlns:p14="http://schemas.microsoft.com/office/powerpoint/2010/main" val="2848856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13</a:t>
            </a:fld>
            <a:endParaRPr lang="en-US" dirty="0"/>
          </a:p>
        </p:txBody>
      </p:sp>
    </p:spTree>
    <p:extLst>
      <p:ext uri="{BB962C8B-B14F-4D97-AF65-F5344CB8AC3E}">
        <p14:creationId xmlns:p14="http://schemas.microsoft.com/office/powerpoint/2010/main" val="3168907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14</a:t>
            </a:fld>
            <a:endParaRPr lang="en-US" dirty="0"/>
          </a:p>
        </p:txBody>
      </p:sp>
    </p:spTree>
    <p:extLst>
      <p:ext uri="{BB962C8B-B14F-4D97-AF65-F5344CB8AC3E}">
        <p14:creationId xmlns:p14="http://schemas.microsoft.com/office/powerpoint/2010/main" val="2438960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15</a:t>
            </a:fld>
            <a:endParaRPr lang="en-US" dirty="0"/>
          </a:p>
        </p:txBody>
      </p:sp>
    </p:spTree>
    <p:extLst>
      <p:ext uri="{BB962C8B-B14F-4D97-AF65-F5344CB8AC3E}">
        <p14:creationId xmlns:p14="http://schemas.microsoft.com/office/powerpoint/2010/main" val="2279267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16</a:t>
            </a:fld>
            <a:endParaRPr lang="en-US" dirty="0"/>
          </a:p>
        </p:txBody>
      </p:sp>
    </p:spTree>
    <p:extLst>
      <p:ext uri="{BB962C8B-B14F-4D97-AF65-F5344CB8AC3E}">
        <p14:creationId xmlns:p14="http://schemas.microsoft.com/office/powerpoint/2010/main" val="4248099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17</a:t>
            </a:fld>
            <a:endParaRPr lang="en-US" dirty="0"/>
          </a:p>
        </p:txBody>
      </p:sp>
    </p:spTree>
    <p:extLst>
      <p:ext uri="{BB962C8B-B14F-4D97-AF65-F5344CB8AC3E}">
        <p14:creationId xmlns:p14="http://schemas.microsoft.com/office/powerpoint/2010/main" val="4001584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18</a:t>
            </a:fld>
            <a:endParaRPr lang="en-US" dirty="0"/>
          </a:p>
        </p:txBody>
      </p:sp>
    </p:spTree>
    <p:extLst>
      <p:ext uri="{BB962C8B-B14F-4D97-AF65-F5344CB8AC3E}">
        <p14:creationId xmlns:p14="http://schemas.microsoft.com/office/powerpoint/2010/main" val="803951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2</a:t>
            </a:fld>
            <a:endParaRPr lang="en-US" dirty="0"/>
          </a:p>
        </p:txBody>
      </p:sp>
    </p:spTree>
    <p:extLst>
      <p:ext uri="{BB962C8B-B14F-4D97-AF65-F5344CB8AC3E}">
        <p14:creationId xmlns:p14="http://schemas.microsoft.com/office/powerpoint/2010/main" val="303961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3</a:t>
            </a:fld>
            <a:endParaRPr lang="en-US" dirty="0"/>
          </a:p>
        </p:txBody>
      </p:sp>
    </p:spTree>
    <p:extLst>
      <p:ext uri="{BB962C8B-B14F-4D97-AF65-F5344CB8AC3E}">
        <p14:creationId xmlns:p14="http://schemas.microsoft.com/office/powerpoint/2010/main" val="3423789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4</a:t>
            </a:fld>
            <a:endParaRPr lang="en-US" dirty="0"/>
          </a:p>
        </p:txBody>
      </p:sp>
    </p:spTree>
    <p:extLst>
      <p:ext uri="{BB962C8B-B14F-4D97-AF65-F5344CB8AC3E}">
        <p14:creationId xmlns:p14="http://schemas.microsoft.com/office/powerpoint/2010/main" val="149832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5</a:t>
            </a:fld>
            <a:endParaRPr lang="en-US" dirty="0"/>
          </a:p>
        </p:txBody>
      </p:sp>
    </p:spTree>
    <p:extLst>
      <p:ext uri="{BB962C8B-B14F-4D97-AF65-F5344CB8AC3E}">
        <p14:creationId xmlns:p14="http://schemas.microsoft.com/office/powerpoint/2010/main" val="274637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6</a:t>
            </a:fld>
            <a:endParaRPr lang="en-US" dirty="0"/>
          </a:p>
        </p:txBody>
      </p:sp>
    </p:spTree>
    <p:extLst>
      <p:ext uri="{BB962C8B-B14F-4D97-AF65-F5344CB8AC3E}">
        <p14:creationId xmlns:p14="http://schemas.microsoft.com/office/powerpoint/2010/main" val="1487654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7</a:t>
            </a:fld>
            <a:endParaRPr lang="en-US" dirty="0"/>
          </a:p>
        </p:txBody>
      </p:sp>
    </p:spTree>
    <p:extLst>
      <p:ext uri="{BB962C8B-B14F-4D97-AF65-F5344CB8AC3E}">
        <p14:creationId xmlns:p14="http://schemas.microsoft.com/office/powerpoint/2010/main" val="1184177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8</a:t>
            </a:fld>
            <a:endParaRPr lang="en-US" dirty="0"/>
          </a:p>
        </p:txBody>
      </p:sp>
    </p:spTree>
    <p:extLst>
      <p:ext uri="{BB962C8B-B14F-4D97-AF65-F5344CB8AC3E}">
        <p14:creationId xmlns:p14="http://schemas.microsoft.com/office/powerpoint/2010/main" val="2005148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9</a:t>
            </a:fld>
            <a:endParaRPr lang="en-US" dirty="0"/>
          </a:p>
        </p:txBody>
      </p:sp>
    </p:spTree>
    <p:extLst>
      <p:ext uri="{BB962C8B-B14F-4D97-AF65-F5344CB8AC3E}">
        <p14:creationId xmlns:p14="http://schemas.microsoft.com/office/powerpoint/2010/main" val="4246202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4263674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519895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dirty="0"/>
              <a:t>Presentation Title</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2545913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chemeClr val="accent6"/>
          </a:solidFill>
        </p:spPr>
        <p:txBody>
          <a:bodyPr/>
          <a:lstStyle>
            <a:lvl1pPr algn="ctr">
              <a:defRPr/>
            </a:lvl1pPr>
          </a:lstStyle>
          <a:p>
            <a:r>
              <a:rPr lang="en-US" dirty="0"/>
              <a:t>Click icon to add picture</a:t>
            </a:r>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0" y="2705101"/>
            <a:ext cx="7537703" cy="2926080"/>
          </a:xfrm>
          <a:solidFill>
            <a:schemeClr val="bg1">
              <a:alpha val="93000"/>
            </a:schemeClr>
          </a:solidFill>
        </p:spPr>
        <p:txBody>
          <a:bodyPr lIns="822960" tIns="91440" bIns="548640" anchor="b" anchorCtr="0">
            <a:noAutofit/>
          </a:bodyPr>
          <a:lstStyle>
            <a:lvl1pPr>
              <a:defRPr/>
            </a:lvl1pPr>
          </a:lstStyle>
          <a:p>
            <a:r>
              <a:rPr lang="en-US" sz="5400" dirty="0">
                <a:solidFill>
                  <a:schemeClr val="tx1"/>
                </a:solidFill>
              </a:rPr>
              <a:t>Click to add title</a:t>
            </a:r>
          </a:p>
        </p:txBody>
      </p:sp>
    </p:spTree>
    <p:extLst>
      <p:ext uri="{BB962C8B-B14F-4D97-AF65-F5344CB8AC3E}">
        <p14:creationId xmlns:p14="http://schemas.microsoft.com/office/powerpoint/2010/main" val="678344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2">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hasCustomPrompt="1"/>
          </p:nvPr>
        </p:nvSpPr>
        <p:spPr>
          <a:xfrm>
            <a:off x="1097280" y="286603"/>
            <a:ext cx="10058400" cy="1450757"/>
          </a:xfrm>
        </p:spPr>
        <p:txBody>
          <a:bodyPr/>
          <a:lstStyle/>
          <a:p>
            <a:r>
              <a:rPr lang="en-US" sz="4800" dirty="0">
                <a:solidFill>
                  <a:schemeClr val="tx1"/>
                </a:solidFill>
              </a:rPr>
              <a:t>Click to add title</a:t>
            </a:r>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hasCustomPrompt="1"/>
          </p:nvPr>
        </p:nvSpPr>
        <p:spPr>
          <a:xfrm>
            <a:off x="1097280" y="2108201"/>
            <a:ext cx="10058399" cy="3760891"/>
          </a:xfrm>
        </p:spPr>
        <p:txBody>
          <a:bodyPr lIns="91440">
            <a:normAutofit/>
          </a:bodyPr>
          <a:lstStyle>
            <a:lvl1pPr marL="347472" indent="-347472">
              <a:spcBef>
                <a:spcPts val="1200"/>
              </a:spcBef>
              <a:spcAft>
                <a:spcPts val="200"/>
              </a:spcAft>
              <a:buFont typeface="Arial" panose="020B0604020202020204" pitchFamily="34" charset="0"/>
              <a:buChar char="•"/>
              <a:defRPr sz="3000"/>
            </a:lvl1pPr>
            <a:lvl2pPr>
              <a:spcBef>
                <a:spcPts val="1200"/>
              </a:spcBef>
              <a:spcAft>
                <a:spcPts val="200"/>
              </a:spcAft>
              <a:defRPr sz="3000"/>
            </a:lvl2pPr>
            <a:lvl3pPr>
              <a:spcBef>
                <a:spcPts val="1200"/>
              </a:spcBef>
              <a:spcAft>
                <a:spcPts val="200"/>
              </a:spcAft>
              <a:defRPr sz="3000"/>
            </a:lvl3pPr>
            <a:lvl4pPr>
              <a:spcBef>
                <a:spcPts val="1200"/>
              </a:spcBef>
              <a:spcAft>
                <a:spcPts val="200"/>
              </a:spcAft>
              <a:defRPr sz="3000"/>
            </a:lvl4pPr>
            <a:lvl5pPr>
              <a:spcBef>
                <a:spcPts val="1200"/>
              </a:spcBef>
              <a:spcAft>
                <a:spcPts val="200"/>
              </a:spcAft>
              <a:defRPr sz="3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16481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chemeClr val="accent6"/>
          </a:solidFill>
        </p:spPr>
        <p:txBody>
          <a:bodyPr/>
          <a:lstStyle>
            <a:lvl1pPr algn="ctr">
              <a:defRPr/>
            </a:lvl1pPr>
          </a:lstStyle>
          <a:p>
            <a:r>
              <a:rPr lang="en-US" dirty="0"/>
              <a:t>Click icon to add picture</a:t>
            </a:r>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4654297" y="2705101"/>
            <a:ext cx="7537703" cy="2926080"/>
          </a:xfrm>
          <a:solidFill>
            <a:schemeClr val="bg1">
              <a:alpha val="93000"/>
            </a:schemeClr>
          </a:solidFill>
        </p:spPr>
        <p:txBody>
          <a:bodyPr lIns="822960" tIns="274320" rIns="822960" bIns="548640" anchor="b" anchorCtr="0">
            <a:noAutofit/>
          </a:bodyPr>
          <a:lstStyle>
            <a:lvl1pPr>
              <a:lnSpc>
                <a:spcPct val="80000"/>
              </a:lnSpc>
              <a:defRPr sz="4800"/>
            </a:lvl1pPr>
          </a:lstStyle>
          <a:p>
            <a:r>
              <a:rPr lang="en-US" sz="5400" dirty="0">
                <a:solidFill>
                  <a:schemeClr val="tx1"/>
                </a:solidFill>
              </a:rPr>
              <a:t>Click to add title</a:t>
            </a:r>
          </a:p>
        </p:txBody>
      </p:sp>
    </p:spTree>
    <p:extLst>
      <p:ext uri="{BB962C8B-B14F-4D97-AF65-F5344CB8AC3E}">
        <p14:creationId xmlns:p14="http://schemas.microsoft.com/office/powerpoint/2010/main" val="2143681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DBCCDB-B58C-45B3-9E63-49F7B0819260}"/>
              </a:ext>
              <a:ext uri="{C183D7F6-B498-43B3-948B-1728B52AA6E4}">
                <adec:decorative xmlns:adec="http://schemas.microsoft.com/office/drawing/2017/decorative" val="1"/>
              </a:ext>
            </a:extLst>
          </p:cNvPr>
          <p:cNvSpPr/>
          <p:nvPr userDrawn="1"/>
        </p:nvSpPr>
        <p:spPr bwMode="white">
          <a:xfrm>
            <a:off x="0" y="4334005"/>
            <a:ext cx="12192000" cy="252399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E244128-E256-C1DC-AC6D-2BF10AC410DF}"/>
              </a:ext>
            </a:extLst>
          </p:cNvPr>
          <p:cNvSpPr>
            <a:spLocks noGrp="1"/>
          </p:cNvSpPr>
          <p:nvPr>
            <p:ph type="title" hasCustomPrompt="1"/>
          </p:nvPr>
        </p:nvSpPr>
        <p:spPr>
          <a:xfrm>
            <a:off x="1065212" y="4609578"/>
            <a:ext cx="10058400" cy="1295922"/>
          </a:xfrm>
        </p:spPr>
        <p:txBody>
          <a:bodyPr>
            <a:normAutofit/>
          </a:bodyPr>
          <a:lstStyle>
            <a:lvl1pPr>
              <a:defRPr sz="4800">
                <a:solidFill>
                  <a:schemeClr val="bg1"/>
                </a:solidFill>
              </a:defRPr>
            </a:lvl1pPr>
          </a:lstStyle>
          <a:p>
            <a:r>
              <a:rPr lang="en-US" dirty="0"/>
              <a:t>Click to add title</a:t>
            </a:r>
          </a:p>
        </p:txBody>
      </p:sp>
      <p:sp>
        <p:nvSpPr>
          <p:cNvPr id="8" name="Subtitle 2">
            <a:extLst>
              <a:ext uri="{FF2B5EF4-FFF2-40B4-BE49-F238E27FC236}">
                <a16:creationId xmlns:a16="http://schemas.microsoft.com/office/drawing/2014/main" id="{A72A6B42-C371-4562-8E40-9EE1906C8578}"/>
              </a:ext>
            </a:extLst>
          </p:cNvPr>
          <p:cNvSpPr>
            <a:spLocks noGrp="1"/>
          </p:cNvSpPr>
          <p:nvPr>
            <p:ph type="subTitle" idx="1" hasCustomPrompt="1"/>
          </p:nvPr>
        </p:nvSpPr>
        <p:spPr>
          <a:xfrm>
            <a:off x="1065212" y="5943600"/>
            <a:ext cx="10058400" cy="914400"/>
          </a:xfrm>
        </p:spPr>
        <p:txBody>
          <a:bodyPr lIns="91440">
            <a:normAutofit/>
          </a:bodyPr>
          <a:lstStyle>
            <a:lvl1pPr marL="0" indent="0">
              <a:buNone/>
              <a:defRPr sz="2400">
                <a:solidFill>
                  <a:schemeClr val="bg1"/>
                </a:solidFill>
              </a:defRPr>
            </a:lvl1pPr>
          </a:lstStyle>
          <a:p>
            <a:r>
              <a:rPr lang="en-US" sz="1500" dirty="0">
                <a:solidFill>
                  <a:schemeClr val="bg1"/>
                </a:solidFill>
              </a:rPr>
              <a:t>Click to add subtitle</a:t>
            </a:r>
          </a:p>
        </p:txBody>
      </p:sp>
      <p:sp>
        <p:nvSpPr>
          <p:cNvPr id="13" name="Picture Placeholder 12">
            <a:extLst>
              <a:ext uri="{FF2B5EF4-FFF2-40B4-BE49-F238E27FC236}">
                <a16:creationId xmlns:a16="http://schemas.microsoft.com/office/drawing/2014/main" id="{68504FFB-1664-4F66-BC31-100C8DD98346}"/>
              </a:ext>
            </a:extLst>
          </p:cNvPr>
          <p:cNvSpPr>
            <a:spLocks noGrp="1"/>
          </p:cNvSpPr>
          <p:nvPr>
            <p:ph type="pic" sz="quarter" idx="13"/>
          </p:nvPr>
        </p:nvSpPr>
        <p:spPr>
          <a:xfrm>
            <a:off x="635000" y="640080"/>
            <a:ext cx="3544888" cy="3355723"/>
          </a:xfrm>
          <a:solidFill>
            <a:schemeClr val="accent6"/>
          </a:solidFill>
        </p:spPr>
        <p:txBody>
          <a:bodyPr>
            <a:normAutofit/>
          </a:bodyPr>
          <a:lstStyle>
            <a:lvl1pPr algn="ctr">
              <a:defRPr sz="1600"/>
            </a:lvl1pPr>
          </a:lstStyle>
          <a:p>
            <a:r>
              <a:rPr lang="en-US" dirty="0"/>
              <a:t>Click icon to add picture</a:t>
            </a:r>
          </a:p>
        </p:txBody>
      </p:sp>
      <p:sp>
        <p:nvSpPr>
          <p:cNvPr id="14" name="Picture Placeholder 12">
            <a:extLst>
              <a:ext uri="{FF2B5EF4-FFF2-40B4-BE49-F238E27FC236}">
                <a16:creationId xmlns:a16="http://schemas.microsoft.com/office/drawing/2014/main" id="{1B45578D-1855-4EC0-9E45-E1630D11ACA5}"/>
              </a:ext>
            </a:extLst>
          </p:cNvPr>
          <p:cNvSpPr>
            <a:spLocks noGrp="1"/>
          </p:cNvSpPr>
          <p:nvPr>
            <p:ph type="pic" sz="quarter" idx="14"/>
          </p:nvPr>
        </p:nvSpPr>
        <p:spPr>
          <a:xfrm>
            <a:off x="4343400" y="640080"/>
            <a:ext cx="3544888" cy="3355723"/>
          </a:xfrm>
          <a:solidFill>
            <a:schemeClr val="accent6"/>
          </a:solidFill>
        </p:spPr>
        <p:txBody>
          <a:bodyPr>
            <a:normAutofit/>
          </a:bodyPr>
          <a:lstStyle>
            <a:lvl1pPr algn="ctr">
              <a:defRPr sz="1600"/>
            </a:lvl1pPr>
          </a:lstStyle>
          <a:p>
            <a:r>
              <a:rPr lang="en-US" dirty="0"/>
              <a:t>Click icon to add picture</a:t>
            </a:r>
          </a:p>
        </p:txBody>
      </p:sp>
      <p:sp>
        <p:nvSpPr>
          <p:cNvPr id="15" name="Picture Placeholder 12">
            <a:extLst>
              <a:ext uri="{FF2B5EF4-FFF2-40B4-BE49-F238E27FC236}">
                <a16:creationId xmlns:a16="http://schemas.microsoft.com/office/drawing/2014/main" id="{C93482C2-6151-4050-9F16-9952B0A017A3}"/>
              </a:ext>
            </a:extLst>
          </p:cNvPr>
          <p:cNvSpPr>
            <a:spLocks noGrp="1"/>
          </p:cNvSpPr>
          <p:nvPr>
            <p:ph type="pic" sz="quarter" idx="15"/>
          </p:nvPr>
        </p:nvSpPr>
        <p:spPr>
          <a:xfrm>
            <a:off x="8028432" y="640080"/>
            <a:ext cx="3544888" cy="3355723"/>
          </a:xfrm>
          <a:solidFill>
            <a:schemeClr val="accent6"/>
          </a:solidFill>
        </p:spPr>
        <p:txBody>
          <a:bodyPr>
            <a:normAutofit/>
          </a:bodyPr>
          <a:lstStyle>
            <a:lvl1pPr algn="ctr">
              <a:defRPr sz="1600"/>
            </a:lvl1pPr>
          </a:lstStyle>
          <a:p>
            <a:r>
              <a:rPr lang="en-US" dirty="0"/>
              <a:t>Click icon to add picture</a:t>
            </a:r>
          </a:p>
        </p:txBody>
      </p:sp>
    </p:spTree>
    <p:extLst>
      <p:ext uri="{BB962C8B-B14F-4D97-AF65-F5344CB8AC3E}">
        <p14:creationId xmlns:p14="http://schemas.microsoft.com/office/powerpoint/2010/main" val="81498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hasCustomPrompt="1"/>
          </p:nvPr>
        </p:nvSpPr>
        <p:spPr>
          <a:xfrm>
            <a:off x="1097280" y="286603"/>
            <a:ext cx="10058400" cy="1450757"/>
          </a:xfrm>
        </p:spPr>
        <p:txBody>
          <a:bodyPr/>
          <a:lstStyle/>
          <a:p>
            <a:r>
              <a:rPr lang="en-US" sz="4800" dirty="0">
                <a:solidFill>
                  <a:schemeClr val="tx1"/>
                </a:solidFill>
              </a:rPr>
              <a:t>Click to add title</a:t>
            </a:r>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hasCustomPrompt="1"/>
          </p:nvPr>
        </p:nvSpPr>
        <p:spPr>
          <a:xfrm>
            <a:off x="1097280" y="2182849"/>
            <a:ext cx="10058399" cy="3956692"/>
          </a:xfrm>
        </p:spPr>
        <p:txBody>
          <a:bodyPr lIns="91440">
            <a:normAutofit/>
          </a:bodyPr>
          <a:lstStyle>
            <a:lvl1pPr marL="0" indent="0">
              <a:spcBef>
                <a:spcPts val="1200"/>
              </a:spcBef>
              <a:spcAft>
                <a:spcPts val="200"/>
              </a:spcAft>
              <a:buFont typeface="Arial" panose="020B0604020202020204" pitchFamily="34" charset="0"/>
              <a:buNone/>
              <a:defRPr sz="2400"/>
            </a:lvl1pPr>
            <a:lvl2pPr marL="384048" indent="-182880">
              <a:spcBef>
                <a:spcPts val="1200"/>
              </a:spcBef>
              <a:spcAft>
                <a:spcPts val="200"/>
              </a:spcAft>
              <a:buClr>
                <a:schemeClr val="accent2"/>
              </a:buClr>
              <a:buFont typeface="Arial" panose="020B0604020202020204" pitchFamily="34" charset="0"/>
              <a:buChar char="•"/>
              <a:defRPr sz="2400"/>
            </a:lvl2pPr>
            <a:lvl3pPr>
              <a:spcBef>
                <a:spcPts val="1200"/>
              </a:spcBef>
              <a:spcAft>
                <a:spcPts val="200"/>
              </a:spcAft>
              <a:defRPr sz="2400"/>
            </a:lvl3pPr>
            <a:lvl4pPr>
              <a:spcBef>
                <a:spcPts val="1200"/>
              </a:spcBef>
              <a:spcAft>
                <a:spcPts val="200"/>
              </a:spcAft>
              <a:defRPr sz="2400"/>
            </a:lvl4pPr>
            <a:lvl5pPr>
              <a:spcBef>
                <a:spcPts val="1200"/>
              </a:spcBef>
              <a:spcAft>
                <a:spcPts val="200"/>
              </a:spcAft>
              <a:defRPr sz="2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70053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chemeClr val="accent6"/>
          </a:solidFill>
        </p:spPr>
        <p:txBody>
          <a:bodyPr/>
          <a:lstStyle>
            <a:lvl1pPr algn="ctr">
              <a:defRPr/>
            </a:lvl1pPr>
          </a:lstStyle>
          <a:p>
            <a:r>
              <a:rPr lang="en-US" dirty="0"/>
              <a:t>Click icon to add picture</a:t>
            </a:r>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0" y="2705101"/>
            <a:ext cx="7537703" cy="2926080"/>
          </a:xfrm>
          <a:solidFill>
            <a:schemeClr val="bg1">
              <a:alpha val="93000"/>
            </a:schemeClr>
          </a:solidFill>
        </p:spPr>
        <p:txBody>
          <a:bodyPr lIns="822960" tIns="91440" bIns="822960" anchor="b" anchorCtr="0">
            <a:noAutofit/>
          </a:bodyPr>
          <a:lstStyle>
            <a:lvl1pPr>
              <a:defRPr sz="4800"/>
            </a:lvl1pPr>
          </a:lstStyle>
          <a:p>
            <a:r>
              <a:rPr lang="en-US" sz="5400" dirty="0">
                <a:solidFill>
                  <a:schemeClr val="tx1"/>
                </a:solidFill>
              </a:rPr>
              <a:t>Click to add title</a:t>
            </a:r>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hasCustomPrompt="1"/>
          </p:nvPr>
        </p:nvSpPr>
        <p:spPr>
          <a:xfrm>
            <a:off x="845389" y="4735798"/>
            <a:ext cx="6692313" cy="845849"/>
          </a:xfrm>
        </p:spPr>
        <p:txBody>
          <a:bodyPr>
            <a:normAutofit/>
          </a:bodyPr>
          <a:lstStyle>
            <a:lvl1pPr marL="0" indent="0">
              <a:buNone/>
              <a:defRPr sz="2400"/>
            </a:lvl1pPr>
          </a:lstStyle>
          <a:p>
            <a:r>
              <a:rPr lang="en-US" dirty="0">
                <a:solidFill>
                  <a:schemeClr val="tx1"/>
                </a:solidFill>
              </a:rPr>
              <a:t>Click to add subtitle</a:t>
            </a:r>
          </a:p>
        </p:txBody>
      </p:sp>
    </p:spTree>
    <p:extLst>
      <p:ext uri="{BB962C8B-B14F-4D97-AF65-F5344CB8AC3E}">
        <p14:creationId xmlns:p14="http://schemas.microsoft.com/office/powerpoint/2010/main" val="1476752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2 Columns">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hasCustomPrompt="1"/>
          </p:nvPr>
        </p:nvSpPr>
        <p:spPr>
          <a:xfrm>
            <a:off x="1097280" y="286603"/>
            <a:ext cx="10058400" cy="1450757"/>
          </a:xfrm>
        </p:spPr>
        <p:txBody>
          <a:bodyPr/>
          <a:lstStyle/>
          <a:p>
            <a:r>
              <a:rPr lang="en-US" sz="4800" dirty="0">
                <a:solidFill>
                  <a:schemeClr val="tx1"/>
                </a:solidFill>
              </a:rPr>
              <a:t>Click to add title</a:t>
            </a:r>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hasCustomPrompt="1"/>
          </p:nvPr>
        </p:nvSpPr>
        <p:spPr>
          <a:xfrm>
            <a:off x="1097281" y="2183367"/>
            <a:ext cx="4998720" cy="3914850"/>
          </a:xfrm>
        </p:spPr>
        <p:txBody>
          <a:bodyPr lIns="91440">
            <a:normAutofit/>
          </a:bodyPr>
          <a:lstStyle>
            <a:lvl1pPr marL="0" indent="0">
              <a:spcBef>
                <a:spcPts val="1200"/>
              </a:spcBef>
              <a:spcAft>
                <a:spcPts val="200"/>
              </a:spcAft>
              <a:buFont typeface="Arial" panose="020B0604020202020204" pitchFamily="34" charset="0"/>
              <a:buNone/>
              <a:defRPr sz="2400"/>
            </a:lvl1pPr>
            <a:lvl2pPr marL="347472" indent="-182880">
              <a:spcBef>
                <a:spcPts val="1200"/>
              </a:spcBef>
              <a:spcAft>
                <a:spcPts val="200"/>
              </a:spcAft>
              <a:buClr>
                <a:schemeClr val="accent2"/>
              </a:buClr>
              <a:buFont typeface="Arial" panose="020B0604020202020204" pitchFamily="34" charset="0"/>
              <a:buChar char="•"/>
              <a:defRPr sz="2400"/>
            </a:lvl2pPr>
            <a:lvl3pPr marL="566928" indent="-182880">
              <a:spcBef>
                <a:spcPts val="1200"/>
              </a:spcBef>
              <a:spcAft>
                <a:spcPts val="200"/>
              </a:spcAft>
              <a:buClr>
                <a:schemeClr val="accent2"/>
              </a:buClr>
              <a:buFont typeface="Arial" panose="020B0604020202020204" pitchFamily="34" charset="0"/>
              <a:buChar char="•"/>
              <a:defRPr sz="2400"/>
            </a:lvl3pPr>
            <a:lvl4pPr marL="749808" indent="-182880">
              <a:spcBef>
                <a:spcPts val="1200"/>
              </a:spcBef>
              <a:spcAft>
                <a:spcPts val="200"/>
              </a:spcAft>
              <a:buClr>
                <a:schemeClr val="accent2"/>
              </a:buClr>
              <a:buFont typeface="Arial" panose="020B0604020202020204" pitchFamily="34" charset="0"/>
              <a:buChar char="•"/>
              <a:defRPr sz="2400"/>
            </a:lvl4pPr>
            <a:lvl5pPr marL="932688" indent="-182880">
              <a:spcBef>
                <a:spcPts val="1200"/>
              </a:spcBef>
              <a:spcAft>
                <a:spcPts val="200"/>
              </a:spcAft>
              <a:buClr>
                <a:schemeClr val="accent2"/>
              </a:buClr>
              <a:buFont typeface="Arial" panose="020B0604020202020204" pitchFamily="34" charset="0"/>
              <a:buChar char="•"/>
              <a:defRPr sz="2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0" name="Content Placeholder 11">
            <a:extLst>
              <a:ext uri="{FF2B5EF4-FFF2-40B4-BE49-F238E27FC236}">
                <a16:creationId xmlns:a16="http://schemas.microsoft.com/office/drawing/2014/main" id="{BEAF6B01-7E55-3A14-DE85-588680B0910B}"/>
              </a:ext>
            </a:extLst>
          </p:cNvPr>
          <p:cNvSpPr>
            <a:spLocks noGrp="1"/>
          </p:cNvSpPr>
          <p:nvPr>
            <p:ph idx="13" hasCustomPrompt="1"/>
          </p:nvPr>
        </p:nvSpPr>
        <p:spPr>
          <a:xfrm>
            <a:off x="6503438" y="2183367"/>
            <a:ext cx="4672294" cy="3914850"/>
          </a:xfrm>
        </p:spPr>
        <p:txBody>
          <a:bodyPr lIns="91440">
            <a:normAutofit/>
          </a:bodyPr>
          <a:lstStyle>
            <a:lvl1pPr marL="0" indent="0">
              <a:spcBef>
                <a:spcPts val="1200"/>
              </a:spcBef>
              <a:spcAft>
                <a:spcPts val="200"/>
              </a:spcAft>
              <a:buFont typeface="Arial" panose="020B0604020202020204" pitchFamily="34" charset="0"/>
              <a:buNone/>
              <a:defRPr sz="2400"/>
            </a:lvl1pPr>
            <a:lvl2pPr marL="347472" indent="-182880">
              <a:spcBef>
                <a:spcPts val="1200"/>
              </a:spcBef>
              <a:spcAft>
                <a:spcPts val="200"/>
              </a:spcAft>
              <a:buClr>
                <a:schemeClr val="accent2"/>
              </a:buClr>
              <a:buFont typeface="Arial" panose="020B0604020202020204" pitchFamily="34" charset="0"/>
              <a:buChar char="•"/>
              <a:defRPr sz="2400"/>
            </a:lvl2pPr>
            <a:lvl3pPr marL="566928" indent="-182880">
              <a:spcBef>
                <a:spcPts val="1200"/>
              </a:spcBef>
              <a:spcAft>
                <a:spcPts val="200"/>
              </a:spcAft>
              <a:buClr>
                <a:schemeClr val="accent2"/>
              </a:buClr>
              <a:buFont typeface="Arial" panose="020B0604020202020204" pitchFamily="34" charset="0"/>
              <a:buChar char="•"/>
              <a:defRPr sz="2400"/>
            </a:lvl3pPr>
            <a:lvl4pPr marL="749808" indent="-182880">
              <a:spcBef>
                <a:spcPts val="1200"/>
              </a:spcBef>
              <a:spcAft>
                <a:spcPts val="200"/>
              </a:spcAft>
              <a:buClr>
                <a:schemeClr val="accent2"/>
              </a:buClr>
              <a:buFont typeface="Arial" panose="020B0604020202020204" pitchFamily="34" charset="0"/>
              <a:buChar char="•"/>
              <a:defRPr sz="2400"/>
            </a:lvl4pPr>
            <a:lvl5pPr marL="932688" indent="-182880">
              <a:spcBef>
                <a:spcPts val="1200"/>
              </a:spcBef>
              <a:spcAft>
                <a:spcPts val="200"/>
              </a:spcAft>
              <a:buClr>
                <a:schemeClr val="accent2"/>
              </a:buClr>
              <a:buFont typeface="Arial" panose="020B0604020202020204" pitchFamily="34" charset="0"/>
              <a:buChar char="•"/>
              <a:defRPr sz="2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1363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5F368C9-4803-45FD-A0BA-26B5679AFCD4}"/>
              </a:ext>
            </a:extLst>
          </p:cNvPr>
          <p:cNvSpPr>
            <a:spLocks noGrp="1"/>
          </p:cNvSpPr>
          <p:nvPr>
            <p:ph type="title" hasCustomPrompt="1"/>
          </p:nvPr>
        </p:nvSpPr>
        <p:spPr>
          <a:xfrm>
            <a:off x="1097279" y="286603"/>
            <a:ext cx="9966960" cy="1450757"/>
          </a:xfrm>
        </p:spPr>
        <p:txBody>
          <a:bodyPr/>
          <a:lstStyle>
            <a:lvl1pPr>
              <a:defRPr/>
            </a:lvl1pPr>
          </a:lstStyle>
          <a:p>
            <a:r>
              <a:rPr lang="en-US" dirty="0"/>
              <a:t>Click to add title</a:t>
            </a:r>
          </a:p>
        </p:txBody>
      </p:sp>
      <p:sp>
        <p:nvSpPr>
          <p:cNvPr id="15" name="Content Placeholder 2">
            <a:extLst>
              <a:ext uri="{FF2B5EF4-FFF2-40B4-BE49-F238E27FC236}">
                <a16:creationId xmlns:a16="http://schemas.microsoft.com/office/drawing/2014/main" id="{70EEE198-C7B9-2C56-05AC-997ADD4EE029}"/>
              </a:ext>
            </a:extLst>
          </p:cNvPr>
          <p:cNvSpPr>
            <a:spLocks noGrp="1"/>
          </p:cNvSpPr>
          <p:nvPr>
            <p:ph idx="1" hasCustomPrompt="1"/>
          </p:nvPr>
        </p:nvSpPr>
        <p:spPr>
          <a:xfrm>
            <a:off x="1097280" y="2194560"/>
            <a:ext cx="6024003" cy="3754425"/>
          </a:xfrm>
        </p:spPr>
        <p:txBody>
          <a:bodyPr lIns="91440">
            <a:normAutofit/>
          </a:bodyPr>
          <a:lstStyle>
            <a:lvl1pPr marL="0" indent="0">
              <a:spcBef>
                <a:spcPts val="1200"/>
              </a:spcBef>
              <a:spcAft>
                <a:spcPts val="200"/>
              </a:spcAft>
              <a:buNone/>
              <a:defRPr sz="2400"/>
            </a:lvl1pPr>
            <a:lvl2pPr marL="347472" indent="-347472">
              <a:spcBef>
                <a:spcPts val="1200"/>
              </a:spcBef>
              <a:spcAft>
                <a:spcPts val="200"/>
              </a:spcAft>
              <a:buClr>
                <a:schemeClr val="accent2"/>
              </a:buClr>
              <a:buFont typeface="Arial" panose="020B0604020202020204" pitchFamily="34" charset="0"/>
              <a:buChar char="•"/>
              <a:defRPr sz="2400"/>
            </a:lvl2pPr>
            <a:lvl3pPr marL="566928" indent="-182880">
              <a:spcBef>
                <a:spcPts val="1200"/>
              </a:spcBef>
              <a:spcAft>
                <a:spcPts val="200"/>
              </a:spcAft>
              <a:buClr>
                <a:schemeClr val="accent2"/>
              </a:buClr>
              <a:buFont typeface="Arial" panose="020B0604020202020204" pitchFamily="34" charset="0"/>
              <a:buChar char="•"/>
              <a:defRPr sz="2400"/>
            </a:lvl3pPr>
            <a:lvl4pPr marL="749808" indent="-182880">
              <a:spcBef>
                <a:spcPts val="1200"/>
              </a:spcBef>
              <a:spcAft>
                <a:spcPts val="200"/>
              </a:spcAft>
              <a:buClr>
                <a:schemeClr val="accent2"/>
              </a:buClr>
              <a:buFont typeface="Arial" panose="020B0604020202020204" pitchFamily="34" charset="0"/>
              <a:buChar char="•"/>
              <a:defRPr sz="2400"/>
            </a:lvl4pPr>
            <a:lvl5pPr marL="932688" indent="-182880">
              <a:spcBef>
                <a:spcPts val="1200"/>
              </a:spcBef>
              <a:spcAft>
                <a:spcPts val="200"/>
              </a:spcAft>
              <a:buClr>
                <a:schemeClr val="accent2"/>
              </a:buClr>
              <a:buFont typeface="Arial" panose="020B0604020202020204" pitchFamily="34" charset="0"/>
              <a:buChar char="•"/>
              <a:defRPr sz="2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0">
            <a:extLst>
              <a:ext uri="{FF2B5EF4-FFF2-40B4-BE49-F238E27FC236}">
                <a16:creationId xmlns:a16="http://schemas.microsoft.com/office/drawing/2014/main" id="{244AF500-76F9-CD01-586B-E1B35B735F88}"/>
              </a:ext>
            </a:extLst>
          </p:cNvPr>
          <p:cNvSpPr>
            <a:spLocks noGrp="1"/>
          </p:cNvSpPr>
          <p:nvPr>
            <p:ph sz="quarter" idx="16" hasCustomPrompt="1"/>
          </p:nvPr>
        </p:nvSpPr>
        <p:spPr>
          <a:xfrm>
            <a:off x="7406640" y="2194560"/>
            <a:ext cx="4067175" cy="3754425"/>
          </a:xfrm>
          <a:solidFill>
            <a:schemeClr val="tx1">
              <a:lumMod val="85000"/>
              <a:lumOff val="15000"/>
            </a:schemeClr>
          </a:solidFill>
        </p:spPr>
        <p:txBody>
          <a:bodyPr lIns="274320" tIns="274320" rIns="274320" bIns="274320">
            <a:normAutofit/>
          </a:bodyPr>
          <a:lstStyle>
            <a:lvl1pPr marL="512064" indent="-512064">
              <a:buClr>
                <a:schemeClr val="accent2"/>
              </a:buClr>
              <a:buFont typeface="+mj-lt"/>
              <a:buAutoNum type="arabicPeriod"/>
              <a:defRPr sz="2000">
                <a:solidFill>
                  <a:schemeClr val="bg1"/>
                </a:solidFill>
              </a:defRPr>
            </a:lvl1pPr>
            <a:lvl2pPr marL="658368" indent="-457200">
              <a:buClr>
                <a:schemeClr val="accent2"/>
              </a:buClr>
              <a:buFont typeface="+mj-lt"/>
              <a:buAutoNum type="arabicPeriod"/>
              <a:defRPr sz="2000">
                <a:solidFill>
                  <a:schemeClr val="bg1"/>
                </a:solidFill>
              </a:defRPr>
            </a:lvl2pPr>
            <a:lvl3pPr marL="841248" indent="-457200">
              <a:buClr>
                <a:schemeClr val="accent2"/>
              </a:buClr>
              <a:buFont typeface="+mj-lt"/>
              <a:buAutoNum type="arabicPeriod"/>
              <a:defRPr sz="2000">
                <a:solidFill>
                  <a:schemeClr val="bg1"/>
                </a:solidFill>
              </a:defRPr>
            </a:lvl3pPr>
            <a:lvl4pPr marL="1024128" indent="-457200">
              <a:buClr>
                <a:schemeClr val="accent2"/>
              </a:buClr>
              <a:buFont typeface="+mj-lt"/>
              <a:buAutoNum type="arabicPeriod"/>
              <a:defRPr sz="2000">
                <a:solidFill>
                  <a:schemeClr val="bg1"/>
                </a:solidFill>
              </a:defRPr>
            </a:lvl4pPr>
            <a:lvl5pPr marL="1207008" indent="-457200">
              <a:buClr>
                <a:schemeClr val="accent2"/>
              </a:buClr>
              <a:buFont typeface="+mj-lt"/>
              <a:buAutoNum type="arabicPeriod"/>
              <a:defRPr sz="20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F02F1891-1ACC-4692-80A2-4F69EAAAE404}"/>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cxnSp>
        <p:nvCxnSpPr>
          <p:cNvPr id="5" name="Straight Connector 4">
            <a:extLst>
              <a:ext uri="{FF2B5EF4-FFF2-40B4-BE49-F238E27FC236}">
                <a16:creationId xmlns:a16="http://schemas.microsoft.com/office/drawing/2014/main" id="{D11493E3-605E-569A-BC16-ACFDDE98E130}"/>
              </a:ext>
              <a:ext uri="{C183D7F6-B498-43B3-948B-1728B52AA6E4}">
                <adec:decorative xmlns:adec="http://schemas.microsoft.com/office/drawing/2017/decorative" val="1"/>
              </a:ext>
            </a:extLst>
          </p:cNvPr>
          <p:cNvCxnSpPr/>
          <p:nvPr userDrawn="1"/>
        </p:nvCxnSpPr>
        <p:spPr>
          <a:xfrm>
            <a:off x="1097280"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30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0918782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and 2 Columns Lef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5F368C9-4803-45FD-A0BA-26B5679AFCD4}"/>
              </a:ext>
            </a:extLst>
          </p:cNvPr>
          <p:cNvSpPr>
            <a:spLocks noGrp="1"/>
          </p:cNvSpPr>
          <p:nvPr>
            <p:ph type="title"/>
          </p:nvPr>
        </p:nvSpPr>
        <p:spPr>
          <a:xfrm>
            <a:off x="5131676" y="286603"/>
            <a:ext cx="6024004" cy="1788527"/>
          </a:xfrm>
        </p:spPr>
        <p:txBody>
          <a:bodyPr/>
          <a:lstStyle>
            <a:lvl1pPr>
              <a:defRPr/>
            </a:lvl1pPr>
          </a:lstStyle>
          <a:p>
            <a:r>
              <a:rPr lang="en-US"/>
              <a:t>Click to edit Master title style</a:t>
            </a:r>
            <a:endParaRPr lang="en-US" dirty="0"/>
          </a:p>
        </p:txBody>
      </p:sp>
      <p:cxnSp>
        <p:nvCxnSpPr>
          <p:cNvPr id="16" name="Straight Connector 15">
            <a:extLst>
              <a:ext uri="{FF2B5EF4-FFF2-40B4-BE49-F238E27FC236}">
                <a16:creationId xmlns:a16="http://schemas.microsoft.com/office/drawing/2014/main" id="{C6487FB7-F6EE-0454-5FB0-228B2EBCBD55}"/>
              </a:ext>
              <a:ext uri="{C183D7F6-B498-43B3-948B-1728B52AA6E4}">
                <adec:decorative xmlns:adec="http://schemas.microsoft.com/office/drawing/2017/decorative" val="1"/>
              </a:ext>
            </a:extLst>
          </p:cNvPr>
          <p:cNvCxnSpPr>
            <a:cxnSpLocks/>
          </p:cNvCxnSpPr>
          <p:nvPr userDrawn="1"/>
        </p:nvCxnSpPr>
        <p:spPr>
          <a:xfrm>
            <a:off x="5130366" y="2166571"/>
            <a:ext cx="6030126"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Content Placeholder 20">
            <a:extLst>
              <a:ext uri="{FF2B5EF4-FFF2-40B4-BE49-F238E27FC236}">
                <a16:creationId xmlns:a16="http://schemas.microsoft.com/office/drawing/2014/main" id="{7E27ABCA-7CD7-B1C6-D787-E3B8959F7FE4}"/>
              </a:ext>
            </a:extLst>
          </p:cNvPr>
          <p:cNvSpPr>
            <a:spLocks noGrp="1"/>
          </p:cNvSpPr>
          <p:nvPr>
            <p:ph sz="quarter" idx="15" hasCustomPrompt="1"/>
          </p:nvPr>
        </p:nvSpPr>
        <p:spPr>
          <a:xfrm>
            <a:off x="639763" y="287338"/>
            <a:ext cx="4067175" cy="2801123"/>
          </a:xfrm>
          <a:solidFill>
            <a:schemeClr val="accent6"/>
          </a:solidFill>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0">
            <a:extLst>
              <a:ext uri="{FF2B5EF4-FFF2-40B4-BE49-F238E27FC236}">
                <a16:creationId xmlns:a16="http://schemas.microsoft.com/office/drawing/2014/main" id="{244AF500-76F9-CD01-586B-E1B35B735F88}"/>
              </a:ext>
            </a:extLst>
          </p:cNvPr>
          <p:cNvSpPr>
            <a:spLocks noGrp="1"/>
          </p:cNvSpPr>
          <p:nvPr>
            <p:ph sz="quarter" idx="16" hasCustomPrompt="1"/>
          </p:nvPr>
        </p:nvSpPr>
        <p:spPr>
          <a:xfrm>
            <a:off x="639763" y="3416796"/>
            <a:ext cx="4067175" cy="2801124"/>
          </a:xfrm>
          <a:solidFill>
            <a:schemeClr val="accent6"/>
          </a:solidFill>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70EEE198-C7B9-2C56-05AC-997ADD4EE029}"/>
              </a:ext>
            </a:extLst>
          </p:cNvPr>
          <p:cNvSpPr>
            <a:spLocks noGrp="1"/>
          </p:cNvSpPr>
          <p:nvPr>
            <p:ph idx="1" hasCustomPrompt="1"/>
          </p:nvPr>
        </p:nvSpPr>
        <p:spPr>
          <a:xfrm>
            <a:off x="5131676" y="2258012"/>
            <a:ext cx="6024003" cy="3959908"/>
          </a:xfrm>
        </p:spPr>
        <p:txBody>
          <a:bodyPr lIns="91440">
            <a:normAutofit/>
          </a:bodyPr>
          <a:lstStyle>
            <a:lvl1pPr marL="0" indent="0">
              <a:spcBef>
                <a:spcPts val="1200"/>
              </a:spcBef>
              <a:spcAft>
                <a:spcPts val="200"/>
              </a:spcAft>
              <a:buNone/>
              <a:defRPr sz="2400"/>
            </a:lvl1pPr>
            <a:lvl2pPr>
              <a:spcBef>
                <a:spcPts val="1200"/>
              </a:spcBef>
              <a:spcAft>
                <a:spcPts val="200"/>
              </a:spcAft>
              <a:defRPr sz="2000"/>
            </a:lvl2pPr>
            <a:lvl3pPr>
              <a:spcBef>
                <a:spcPts val="1200"/>
              </a:spcBef>
              <a:spcAft>
                <a:spcPts val="200"/>
              </a:spcAft>
              <a:defRPr sz="1600"/>
            </a:lvl3pPr>
            <a:lvl4pPr>
              <a:spcBef>
                <a:spcPts val="1200"/>
              </a:spcBef>
              <a:spcAft>
                <a:spcPts val="200"/>
              </a:spcAft>
              <a:defRPr sz="1600"/>
            </a:lvl4pPr>
            <a:lvl5pPr>
              <a:spcBef>
                <a:spcPts val="1200"/>
              </a:spcBef>
              <a:spcAft>
                <a:spcPts val="200"/>
              </a:spcAft>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F02F1891-1ACC-4692-80A2-4F69EAAAE404}"/>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5925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Content and Tabl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9674" y="286603"/>
            <a:ext cx="9946006" cy="1450757"/>
          </a:xfrm>
        </p:spPr>
        <p:txBody>
          <a:bodyPr lIns="0"/>
          <a:lstStyle>
            <a:lvl1pPr>
              <a:defRPr/>
            </a:lvl1pPr>
          </a:lstStyle>
          <a:p>
            <a:r>
              <a:rPr lang="en-US" dirty="0"/>
              <a:t>Click to add title</a:t>
            </a:r>
          </a:p>
        </p:txBody>
      </p:sp>
      <p:sp>
        <p:nvSpPr>
          <p:cNvPr id="3" name="Content Placeholder 2"/>
          <p:cNvSpPr>
            <a:spLocks noGrp="1"/>
          </p:cNvSpPr>
          <p:nvPr>
            <p:ph idx="1" hasCustomPrompt="1"/>
          </p:nvPr>
        </p:nvSpPr>
        <p:spPr>
          <a:xfrm>
            <a:off x="1209675" y="2286000"/>
            <a:ext cx="2391941" cy="3248567"/>
          </a:xfrm>
        </p:spPr>
        <p:txBody>
          <a:bodyPr/>
          <a:lstStyle>
            <a:lvl1pPr marL="0" indent="0">
              <a:buNone/>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able Placeholder 5">
            <a:extLst>
              <a:ext uri="{FF2B5EF4-FFF2-40B4-BE49-F238E27FC236}">
                <a16:creationId xmlns:a16="http://schemas.microsoft.com/office/drawing/2014/main" id="{7AA6B9BC-99C6-B9CE-63BB-C79284371A4A}"/>
              </a:ext>
            </a:extLst>
          </p:cNvPr>
          <p:cNvSpPr>
            <a:spLocks noGrp="1"/>
          </p:cNvSpPr>
          <p:nvPr>
            <p:ph type="tbl" sz="quarter" idx="13"/>
          </p:nvPr>
        </p:nvSpPr>
        <p:spPr>
          <a:xfrm>
            <a:off x="3840163" y="2286000"/>
            <a:ext cx="7315200" cy="3248025"/>
          </a:xfrm>
        </p:spPr>
        <p:txBody>
          <a:bodyPr/>
          <a:lstStyle>
            <a:lvl1pPr>
              <a:defRPr/>
            </a:lvl1pPr>
          </a:lstStyle>
          <a:p>
            <a:r>
              <a:rPr lang="en-US" dirty="0"/>
              <a:t>Click icon to add table</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Presentation Title</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dirty="0"/>
              <a:t>20XX</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07987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inal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DE7C46-EBCB-4558-B868-C6E743BAE1A2}"/>
              </a:ext>
              <a:ext uri="{C183D7F6-B498-43B3-948B-1728B52AA6E4}">
                <adec:decorative xmlns:adec="http://schemas.microsoft.com/office/drawing/2017/decorative" val="1"/>
              </a:ext>
            </a:extLst>
          </p:cNvPr>
          <p:cNvSpPr/>
          <p:nvPr userDrawn="1"/>
        </p:nvSpPr>
        <p:spPr>
          <a:xfrm>
            <a:off x="707474" y="640080"/>
            <a:ext cx="7229518" cy="511386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8">
            <a:extLst>
              <a:ext uri="{FF2B5EF4-FFF2-40B4-BE49-F238E27FC236}">
                <a16:creationId xmlns:a16="http://schemas.microsoft.com/office/drawing/2014/main" id="{ED5FBCAA-65CF-CE8D-2A57-F07A559D6169}"/>
              </a:ext>
            </a:extLst>
          </p:cNvPr>
          <p:cNvSpPr>
            <a:spLocks noGrp="1"/>
          </p:cNvSpPr>
          <p:nvPr>
            <p:ph type="title" hasCustomPrompt="1"/>
          </p:nvPr>
        </p:nvSpPr>
        <p:spPr>
          <a:xfrm>
            <a:off x="1035051" y="839520"/>
            <a:ext cx="6546596" cy="1729252"/>
          </a:xfrm>
        </p:spPr>
        <p:txBody>
          <a:bodyPr lIns="182880">
            <a:normAutofit/>
          </a:bodyPr>
          <a:lstStyle>
            <a:lvl1pPr>
              <a:defRPr sz="4800">
                <a:solidFill>
                  <a:schemeClr val="bg1"/>
                </a:solidFill>
              </a:defRPr>
            </a:lvl1pPr>
          </a:lstStyle>
          <a:p>
            <a:r>
              <a:rPr lang="en-US" dirty="0"/>
              <a:t>Click to add title</a:t>
            </a:r>
          </a:p>
        </p:txBody>
      </p:sp>
      <p:sp>
        <p:nvSpPr>
          <p:cNvPr id="5" name="Content Placeholder 6">
            <a:extLst>
              <a:ext uri="{FF2B5EF4-FFF2-40B4-BE49-F238E27FC236}">
                <a16:creationId xmlns:a16="http://schemas.microsoft.com/office/drawing/2014/main" id="{AA471100-D8FC-C6A3-1AB4-9E0BBF5AA83E}"/>
              </a:ext>
            </a:extLst>
          </p:cNvPr>
          <p:cNvSpPr>
            <a:spLocks noGrp="1"/>
          </p:cNvSpPr>
          <p:nvPr>
            <p:ph sz="quarter" idx="17" hasCustomPrompt="1"/>
          </p:nvPr>
        </p:nvSpPr>
        <p:spPr>
          <a:xfrm>
            <a:off x="1035050" y="2878052"/>
            <a:ext cx="3152775" cy="2557463"/>
          </a:xfrm>
        </p:spPr>
        <p:txBody>
          <a:bodyPr lIns="91440"/>
          <a:lstStyle>
            <a:lvl1pPr marL="0" indent="0">
              <a:buNone/>
              <a:defRPr sz="2400">
                <a:solidFill>
                  <a:schemeClr val="bg1"/>
                </a:solidFill>
              </a:defRPr>
            </a:lvl1pPr>
            <a:lvl2pPr>
              <a:defRPr sz="20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6">
            <a:extLst>
              <a:ext uri="{FF2B5EF4-FFF2-40B4-BE49-F238E27FC236}">
                <a16:creationId xmlns:a16="http://schemas.microsoft.com/office/drawing/2014/main" id="{31FFC008-9C4B-BB79-13EF-E3E28AF0285F}"/>
              </a:ext>
            </a:extLst>
          </p:cNvPr>
          <p:cNvSpPr>
            <a:spLocks noGrp="1"/>
          </p:cNvSpPr>
          <p:nvPr>
            <p:ph sz="quarter" idx="18" hasCustomPrompt="1"/>
          </p:nvPr>
        </p:nvSpPr>
        <p:spPr>
          <a:xfrm>
            <a:off x="4428872" y="2878052"/>
            <a:ext cx="3152775" cy="2557463"/>
          </a:xfrm>
        </p:spPr>
        <p:txBody>
          <a:bodyPr lIns="91440"/>
          <a:lstStyle>
            <a:lvl1pPr marL="0" indent="0">
              <a:buNone/>
              <a:defRPr sz="2400">
                <a:solidFill>
                  <a:schemeClr val="bg1"/>
                </a:solidFill>
              </a:defRPr>
            </a:lvl1pPr>
            <a:lvl2pPr>
              <a:defRPr sz="20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a:extLst>
              <a:ext uri="{FF2B5EF4-FFF2-40B4-BE49-F238E27FC236}">
                <a16:creationId xmlns:a16="http://schemas.microsoft.com/office/drawing/2014/main" id="{24FE1E40-4668-3A25-AAEB-34B59D71BB2E}"/>
              </a:ext>
            </a:extLst>
          </p:cNvPr>
          <p:cNvSpPr>
            <a:spLocks noGrp="1"/>
          </p:cNvSpPr>
          <p:nvPr>
            <p:ph sz="quarter" idx="16" hasCustomPrompt="1"/>
          </p:nvPr>
        </p:nvSpPr>
        <p:spPr>
          <a:xfrm>
            <a:off x="8556170" y="839520"/>
            <a:ext cx="2600779" cy="4915168"/>
          </a:xfrm>
          <a:noFill/>
        </p:spPr>
        <p:txBody>
          <a:bodyPr/>
          <a:lstStyle>
            <a:lvl1pPr marL="457200" indent="-457200">
              <a:spcBef>
                <a:spcPts val="1200"/>
              </a:spcBef>
              <a:spcAft>
                <a:spcPts val="200"/>
              </a:spcAft>
              <a:buFont typeface="+mj-lt"/>
              <a:buAutoNum type="arabicPeriod"/>
              <a:defRPr/>
            </a:lvl1pPr>
            <a:lvl2pPr marL="544068" indent="-342900">
              <a:spcBef>
                <a:spcPts val="1200"/>
              </a:spcBef>
              <a:spcAft>
                <a:spcPts val="200"/>
              </a:spcAft>
              <a:buFont typeface="+mj-lt"/>
              <a:buAutoNum type="arabicPeriod"/>
              <a:defRPr/>
            </a:lvl2pPr>
            <a:lvl3pPr marL="726948" indent="-342900">
              <a:spcBef>
                <a:spcPts val="1200"/>
              </a:spcBef>
              <a:spcAft>
                <a:spcPts val="200"/>
              </a:spcAft>
              <a:buFont typeface="+mj-lt"/>
              <a:buAutoNum type="arabicPeriod"/>
              <a:defRPr/>
            </a:lvl3pPr>
            <a:lvl4pPr marL="909828" indent="-342900">
              <a:spcBef>
                <a:spcPts val="1200"/>
              </a:spcBef>
              <a:spcAft>
                <a:spcPts val="200"/>
              </a:spcAft>
              <a:buFont typeface="+mj-lt"/>
              <a:buAutoNum type="arabicPeriod"/>
              <a:defRPr/>
            </a:lvl4pPr>
            <a:lvl5pPr marL="1092708" indent="-342900">
              <a:spcBef>
                <a:spcPts val="1200"/>
              </a:spcBef>
              <a:spcAft>
                <a:spcPts val="200"/>
              </a:spcAft>
              <a:buFont typeface="+mj-lt"/>
              <a:buAutoNum type="arabicPeriod"/>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9E592754-9FDD-4637-8931-8898DCEA2DAF}"/>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 name="Straight Connector 7">
            <a:extLst>
              <a:ext uri="{FF2B5EF4-FFF2-40B4-BE49-F238E27FC236}">
                <a16:creationId xmlns:a16="http://schemas.microsoft.com/office/drawing/2014/main" id="{4D4A9276-3942-47EA-B16C-FEF66FB6F290}"/>
              </a:ext>
              <a:ext uri="{C183D7F6-B498-43B3-948B-1728B52AA6E4}">
                <adec:decorative xmlns:adec="http://schemas.microsoft.com/office/drawing/2017/decorative" val="1"/>
              </a:ext>
            </a:extLst>
          </p:cNvPr>
          <p:cNvCxnSpPr>
            <a:cxnSpLocks/>
          </p:cNvCxnSpPr>
          <p:nvPr userDrawn="1"/>
        </p:nvCxnSpPr>
        <p:spPr>
          <a:xfrm>
            <a:off x="1092128" y="2723126"/>
            <a:ext cx="646743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63183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E322D5-1CC3-400A-A187-55543F0E8B93}"/>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hasCustomPrompt="1"/>
          </p:nvPr>
        </p:nvSpPr>
        <p:spPr>
          <a:xfrm>
            <a:off x="7859485" y="640080"/>
            <a:ext cx="3690257" cy="2450676"/>
          </a:xfrm>
        </p:spPr>
        <p:txBody>
          <a:bodyPr>
            <a:normAutofit/>
          </a:bodyPr>
          <a:lstStyle>
            <a:lvl1pPr>
              <a:defRPr/>
            </a:lvl1pPr>
          </a:lstStyle>
          <a:p>
            <a:r>
              <a:rPr lang="en-US" dirty="0"/>
              <a:t>Click to add title</a:t>
            </a:r>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42633" y="3255512"/>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solidFill>
            <a:schemeClr val="accent6"/>
          </a:solidFill>
        </p:spPr>
        <p:txBody>
          <a:bodyPr>
            <a:normAutofit/>
          </a:bodyPr>
          <a:lstStyle>
            <a:lvl1pPr algn="ctr">
              <a:defRPr sz="1800"/>
            </a:lvl1pPr>
          </a:lstStyle>
          <a:p>
            <a:r>
              <a:rPr lang="en-US" dirty="0"/>
              <a:t>Click icon to add picture</a:t>
            </a:r>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hasCustomPrompt="1"/>
          </p:nvPr>
        </p:nvSpPr>
        <p:spPr>
          <a:xfrm>
            <a:off x="7859485" y="3429000"/>
            <a:ext cx="3690257" cy="2440094"/>
          </a:xfrm>
        </p:spPr>
        <p:txBody>
          <a:bodyPr lIns="91440">
            <a:normAutofit/>
          </a:bodyPr>
          <a:lstStyle>
            <a:lvl1pPr marL="0" indent="0">
              <a:buNone/>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86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dirty="0"/>
              <a:t>Presentation Title</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2332361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r>
              <a:rPr lang="en-US" dirty="0"/>
              <a:t>20XX</a:t>
            </a:r>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dirty="0"/>
              <a:t>Presentation Title</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2708489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dirty="0"/>
              <a:t>20XX</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Presentation Title</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6765163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r>
              <a:rPr lang="en-US" dirty="0"/>
              <a:t>20XX</a:t>
            </a:r>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9718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5" name="Rectangle 4">
            <a:extLst>
              <a:ext uri="{FF2B5EF4-FFF2-40B4-BE49-F238E27FC236}">
                <a16:creationId xmlns:a16="http://schemas.microsoft.com/office/drawing/2014/main" id="{A8464DCA-A9BF-A892-3059-84E13570D01E}"/>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0702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r>
              <a:rPr lang="en-US" dirty="0"/>
              <a:t>20XX</a:t>
            </a:r>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dirty="0"/>
              <a:t>Presentation Title</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52646308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dirty="0"/>
              <a:t>20XX</a:t>
            </a:r>
          </a:p>
        </p:txBody>
      </p:sp>
      <p:sp>
        <p:nvSpPr>
          <p:cNvPr id="6" name="Footer Placeholder 5"/>
          <p:cNvSpPr>
            <a:spLocks noGrp="1"/>
          </p:cNvSpPr>
          <p:nvPr>
            <p:ph type="ftr" sz="quarter" idx="11"/>
          </p:nvPr>
        </p:nvSpPr>
        <p:spPr>
          <a:xfrm>
            <a:off x="1097279" y="6446838"/>
            <a:ext cx="6818262" cy="365125"/>
          </a:xfrm>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0067757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8750">
              <a:schemeClr val="bg1">
                <a:lumMod val="65000"/>
              </a:schemeClr>
            </a:gs>
            <a:gs pos="63500">
              <a:schemeClr val="bg1">
                <a:lumMod val="75000"/>
              </a:schemeClr>
            </a:gs>
            <a:gs pos="53000">
              <a:schemeClr val="bg1">
                <a:lumMod val="95000"/>
              </a:schemeClr>
            </a:gs>
            <a:gs pos="32000">
              <a:schemeClr val="bg1">
                <a:lumMod val="65000"/>
              </a:schemeClr>
            </a:gs>
            <a:gs pos="0">
              <a:schemeClr val="accent1">
                <a:lumMod val="5000"/>
                <a:lumOff val="95000"/>
              </a:schemeClr>
            </a:gs>
            <a:gs pos="74000">
              <a:schemeClr val="bg1">
                <a:lumMod val="85000"/>
              </a:schemeClr>
            </a:gs>
            <a:gs pos="83000">
              <a:schemeClr val="bg1">
                <a:lumMod val="85000"/>
              </a:schemeClr>
            </a:gs>
            <a:gs pos="100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r>
              <a:rPr lang="en-US" dirty="0"/>
              <a:t>20XX</a:t>
            </a:r>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r>
              <a:rPr lang="en-US" dirty="0"/>
              <a:t>Presentation Title</a:t>
            </a:r>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56072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8" r:id="rId23"/>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7.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descr="A group of people sitting at a table">
            <a:extLst>
              <a:ext uri="{FF2B5EF4-FFF2-40B4-BE49-F238E27FC236}">
                <a16:creationId xmlns:a16="http://schemas.microsoft.com/office/drawing/2014/main" id="{6BEAD192-141F-FDDE-021B-8674B81EECD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13" r="13"/>
          <a:stretch/>
        </p:blipFill>
        <p:spPr/>
      </p:pic>
      <p:sp>
        <p:nvSpPr>
          <p:cNvPr id="6" name="Title 5">
            <a:extLst>
              <a:ext uri="{FF2B5EF4-FFF2-40B4-BE49-F238E27FC236}">
                <a16:creationId xmlns:a16="http://schemas.microsoft.com/office/drawing/2014/main" id="{8C834208-78D3-55FF-0568-AC7434753C76}"/>
              </a:ext>
            </a:extLst>
          </p:cNvPr>
          <p:cNvSpPr>
            <a:spLocks noGrp="1"/>
          </p:cNvSpPr>
          <p:nvPr>
            <p:ph type="ctrTitle"/>
          </p:nvPr>
        </p:nvSpPr>
        <p:spPr/>
        <p:txBody>
          <a:bodyPr/>
          <a:lstStyle/>
          <a:p>
            <a:r>
              <a:rPr lang="en-US" dirty="0"/>
              <a:t>Understanding the Competency Framework </a:t>
            </a:r>
            <a:br>
              <a:rPr lang="en-US" dirty="0"/>
            </a:br>
            <a:endParaRPr lang="en-US" dirty="0"/>
          </a:p>
        </p:txBody>
      </p:sp>
    </p:spTree>
    <p:extLst>
      <p:ext uri="{BB962C8B-B14F-4D97-AF65-F5344CB8AC3E}">
        <p14:creationId xmlns:p14="http://schemas.microsoft.com/office/powerpoint/2010/main" val="2076879118"/>
      </p:ext>
    </p:extLst>
  </p:cSld>
  <p:clrMapOvr>
    <a:masterClrMapping/>
  </p:clrMapOvr>
  <p:transition spd="slow" advTm="20292">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9AD8A-1DD0-5798-279E-723AFBF21AB2}"/>
              </a:ext>
            </a:extLst>
          </p:cNvPr>
          <p:cNvSpPr>
            <a:spLocks noGrp="1"/>
          </p:cNvSpPr>
          <p:nvPr>
            <p:ph type="title"/>
          </p:nvPr>
        </p:nvSpPr>
        <p:spPr>
          <a:xfrm>
            <a:off x="133184" y="34404"/>
            <a:ext cx="10058400" cy="1138413"/>
          </a:xfrm>
        </p:spPr>
        <p:txBody>
          <a:bodyPr/>
          <a:lstStyle/>
          <a:p>
            <a:pPr algn="ctr"/>
            <a:r>
              <a:rPr lang="en-US" b="1" dirty="0"/>
              <a:t>Action</a:t>
            </a:r>
          </a:p>
        </p:txBody>
      </p:sp>
      <p:sp>
        <p:nvSpPr>
          <p:cNvPr id="3" name="Content Placeholder 2">
            <a:extLst>
              <a:ext uri="{FF2B5EF4-FFF2-40B4-BE49-F238E27FC236}">
                <a16:creationId xmlns:a16="http://schemas.microsoft.com/office/drawing/2014/main" id="{8EDE50FB-473C-3BEA-8431-B03765A8981F}"/>
              </a:ext>
            </a:extLst>
          </p:cNvPr>
          <p:cNvSpPr>
            <a:spLocks noGrp="1"/>
          </p:cNvSpPr>
          <p:nvPr>
            <p:ph idx="1"/>
          </p:nvPr>
        </p:nvSpPr>
        <p:spPr>
          <a:xfrm>
            <a:off x="610264" y="1994524"/>
            <a:ext cx="4998720" cy="3914850"/>
          </a:xfrm>
        </p:spPr>
        <p:txBody>
          <a:bodyPr/>
          <a:lstStyle/>
          <a:p>
            <a:r>
              <a:rPr lang="en-US" dirty="0"/>
              <a:t>Highlighting the actions taken to handle the situation. The section needs to showcase great competence, and how experience comes into play and each approach to providing solution and changing the narrative. </a:t>
            </a:r>
          </a:p>
        </p:txBody>
      </p:sp>
      <p:sp>
        <p:nvSpPr>
          <p:cNvPr id="5" name="Content Placeholder 4">
            <a:extLst>
              <a:ext uri="{FF2B5EF4-FFF2-40B4-BE49-F238E27FC236}">
                <a16:creationId xmlns:a16="http://schemas.microsoft.com/office/drawing/2014/main" id="{92CFD42C-9F4E-2D2B-754C-DED3325D89CF}"/>
              </a:ext>
            </a:extLst>
          </p:cNvPr>
          <p:cNvSpPr>
            <a:spLocks noGrp="1"/>
          </p:cNvSpPr>
          <p:nvPr>
            <p:ph idx="13"/>
          </p:nvPr>
        </p:nvSpPr>
        <p:spPr/>
        <p:txBody>
          <a:bodyPr>
            <a:normAutofit/>
          </a:bodyPr>
          <a:lstStyle/>
          <a:p>
            <a:r>
              <a:rPr lang="en-US" b="1" dirty="0">
                <a:latin typeface="Georgia" panose="02040502050405020303" pitchFamily="18" charset="0"/>
              </a:rPr>
              <a:t>Keys to writing a good situation</a:t>
            </a:r>
          </a:p>
          <a:p>
            <a:pPr lvl="1"/>
            <a:r>
              <a:rPr lang="en-US" b="1" dirty="0">
                <a:latin typeface="Georgia" panose="02040502050405020303" pitchFamily="18" charset="0"/>
              </a:rPr>
              <a:t>Be intentional.</a:t>
            </a:r>
          </a:p>
          <a:p>
            <a:pPr lvl="1"/>
            <a:r>
              <a:rPr lang="en-US" b="1" dirty="0">
                <a:latin typeface="Georgia" panose="02040502050405020303" pitchFamily="18" charset="0"/>
              </a:rPr>
              <a:t>Practical actions.</a:t>
            </a:r>
          </a:p>
          <a:p>
            <a:pPr lvl="1"/>
            <a:r>
              <a:rPr lang="en-US" b="1" dirty="0">
                <a:latin typeface="Georgia" panose="02040502050405020303" pitchFamily="18" charset="0"/>
              </a:rPr>
              <a:t>Solid and proven by validators.</a:t>
            </a:r>
          </a:p>
          <a:p>
            <a:pPr lvl="1"/>
            <a:r>
              <a:rPr lang="en-US" b="1" dirty="0">
                <a:latin typeface="Georgia" panose="02040502050405020303" pitchFamily="18" charset="0"/>
              </a:rPr>
              <a:t>Write in simple, concise and meaning sentence.</a:t>
            </a:r>
          </a:p>
        </p:txBody>
      </p:sp>
      <p:pic>
        <p:nvPicPr>
          <p:cNvPr id="4" name="Recorded Sound">
            <a:hlinkClick r:id="" action="ppaction://media"/>
            <a:extLst>
              <a:ext uri="{FF2B5EF4-FFF2-40B4-BE49-F238E27FC236}">
                <a16:creationId xmlns:a16="http://schemas.microsoft.com/office/drawing/2014/main" id="{B023149E-E2FC-5DBE-C585-B82CE021A5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00823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6819-AA5B-295D-8572-4858952DAE71}"/>
              </a:ext>
            </a:extLst>
          </p:cNvPr>
          <p:cNvSpPr>
            <a:spLocks noGrp="1"/>
          </p:cNvSpPr>
          <p:nvPr>
            <p:ph type="title"/>
          </p:nvPr>
        </p:nvSpPr>
        <p:spPr>
          <a:xfrm>
            <a:off x="918375" y="0"/>
            <a:ext cx="10058400" cy="1450757"/>
          </a:xfrm>
        </p:spPr>
        <p:txBody>
          <a:bodyPr/>
          <a:lstStyle/>
          <a:p>
            <a:r>
              <a:rPr lang="en-US" dirty="0"/>
              <a:t>Outcome</a:t>
            </a:r>
          </a:p>
        </p:txBody>
      </p:sp>
      <p:sp>
        <p:nvSpPr>
          <p:cNvPr id="3" name="Content Placeholder 2">
            <a:extLst>
              <a:ext uri="{FF2B5EF4-FFF2-40B4-BE49-F238E27FC236}">
                <a16:creationId xmlns:a16="http://schemas.microsoft.com/office/drawing/2014/main" id="{4FA83709-886B-3B06-E9F0-11D361B52E6D}"/>
              </a:ext>
            </a:extLst>
          </p:cNvPr>
          <p:cNvSpPr>
            <a:spLocks noGrp="1"/>
          </p:cNvSpPr>
          <p:nvPr>
            <p:ph idx="1"/>
          </p:nvPr>
        </p:nvSpPr>
        <p:spPr/>
        <p:txBody>
          <a:bodyPr>
            <a:normAutofit/>
          </a:bodyPr>
          <a:lstStyle/>
          <a:p>
            <a:endParaRPr lang="en-US" dirty="0"/>
          </a:p>
          <a:p>
            <a:r>
              <a:rPr lang="en-US" dirty="0"/>
              <a:t>"The outcomes of the actions taken in response to the described situation should include both challenges and successes. These are often reflected through time savings, cost reductions, knowledge acquired, and other factors that demonstrate our competency."</a:t>
            </a:r>
          </a:p>
          <a:p>
            <a:r>
              <a:rPr lang="en-US" dirty="0"/>
              <a:t>Note: "Don't hesitate to polish your shoes; the brighter they are, the better." - Akeem Adigun</a:t>
            </a:r>
          </a:p>
          <a:p>
            <a:endParaRPr lang="en-US" dirty="0"/>
          </a:p>
          <a:p>
            <a:endParaRPr lang="en-US" dirty="0"/>
          </a:p>
          <a:p>
            <a:endParaRPr lang="en-US" dirty="0"/>
          </a:p>
          <a:p>
            <a:endParaRPr lang="en-US" dirty="0"/>
          </a:p>
          <a:p>
            <a:endParaRPr lang="en-US" dirty="0"/>
          </a:p>
          <a:p>
            <a:endParaRPr lang="en-US" dirty="0"/>
          </a:p>
        </p:txBody>
      </p:sp>
      <p:sp>
        <p:nvSpPr>
          <p:cNvPr id="4" name="Callout: Bent Line 3">
            <a:extLst>
              <a:ext uri="{FF2B5EF4-FFF2-40B4-BE49-F238E27FC236}">
                <a16:creationId xmlns:a16="http://schemas.microsoft.com/office/drawing/2014/main" id="{5817AC0C-6573-1763-2C13-2CE8E138C640}"/>
              </a:ext>
            </a:extLst>
          </p:cNvPr>
          <p:cNvSpPr/>
          <p:nvPr/>
        </p:nvSpPr>
        <p:spPr>
          <a:xfrm>
            <a:off x="6927574" y="626164"/>
            <a:ext cx="4346050" cy="1093305"/>
          </a:xfrm>
          <a:prstGeom prst="borderCallout2">
            <a:avLst>
              <a:gd name="adj1" fmla="val 37841"/>
              <a:gd name="adj2" fmla="val -3759"/>
              <a:gd name="adj3" fmla="val 64205"/>
              <a:gd name="adj4" fmla="val -27187"/>
              <a:gd name="adj5" fmla="val 137955"/>
              <a:gd name="adj6" fmla="val -50555"/>
            </a:avLst>
          </a:prstGeom>
          <a:blipFill>
            <a:blip r:embed="rId5"/>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"Outcomes are the true measure of our efforts, revealing not just what we've achieved, but how we've grown."</a:t>
            </a:r>
            <a:endParaRPr lang="en-UM" b="1" dirty="0"/>
          </a:p>
        </p:txBody>
      </p:sp>
      <p:pic>
        <p:nvPicPr>
          <p:cNvPr id="5" name="Recorded Sound">
            <a:hlinkClick r:id="" action="ppaction://media"/>
            <a:extLst>
              <a:ext uri="{FF2B5EF4-FFF2-40B4-BE49-F238E27FC236}">
                <a16:creationId xmlns:a16="http://schemas.microsoft.com/office/drawing/2014/main" id="{729F88D7-3F82-666A-27DE-C534C9DE34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71012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9AD8A-1DD0-5798-279E-723AFBF21AB2}"/>
              </a:ext>
            </a:extLst>
          </p:cNvPr>
          <p:cNvSpPr>
            <a:spLocks noGrp="1"/>
          </p:cNvSpPr>
          <p:nvPr>
            <p:ph type="title"/>
          </p:nvPr>
        </p:nvSpPr>
        <p:spPr>
          <a:xfrm>
            <a:off x="2107096" y="34404"/>
            <a:ext cx="8084488" cy="1138413"/>
          </a:xfrm>
        </p:spPr>
        <p:txBody>
          <a:bodyPr/>
          <a:lstStyle/>
          <a:p>
            <a:pPr algn="ctr"/>
            <a:r>
              <a:rPr lang="en-US" b="1" dirty="0"/>
              <a:t>Outcome</a:t>
            </a:r>
          </a:p>
        </p:txBody>
      </p:sp>
      <p:sp>
        <p:nvSpPr>
          <p:cNvPr id="3" name="Content Placeholder 2">
            <a:extLst>
              <a:ext uri="{FF2B5EF4-FFF2-40B4-BE49-F238E27FC236}">
                <a16:creationId xmlns:a16="http://schemas.microsoft.com/office/drawing/2014/main" id="{8EDE50FB-473C-3BEA-8431-B03765A8981F}"/>
              </a:ext>
            </a:extLst>
          </p:cNvPr>
          <p:cNvSpPr>
            <a:spLocks noGrp="1"/>
          </p:cNvSpPr>
          <p:nvPr>
            <p:ph idx="1"/>
          </p:nvPr>
        </p:nvSpPr>
        <p:spPr>
          <a:xfrm>
            <a:off x="610264" y="1994524"/>
            <a:ext cx="4998720" cy="3914850"/>
          </a:xfrm>
        </p:spPr>
        <p:txBody>
          <a:bodyPr>
            <a:normAutofit/>
          </a:bodyPr>
          <a:lstStyle/>
          <a:p>
            <a:endParaRPr lang="en-US" dirty="0"/>
          </a:p>
          <a:p>
            <a:r>
              <a:rPr lang="en-US" dirty="0"/>
              <a:t>"It is important to clearly articulate the outcomes resulting from actions taken in a professional context. Each achievement should be specifically listed and emphasized to demonstrate the successful resolution of the task."</a:t>
            </a:r>
          </a:p>
        </p:txBody>
      </p:sp>
      <p:sp>
        <p:nvSpPr>
          <p:cNvPr id="5" name="Content Placeholder 4">
            <a:extLst>
              <a:ext uri="{FF2B5EF4-FFF2-40B4-BE49-F238E27FC236}">
                <a16:creationId xmlns:a16="http://schemas.microsoft.com/office/drawing/2014/main" id="{92CFD42C-9F4E-2D2B-754C-DED3325D89CF}"/>
              </a:ext>
            </a:extLst>
          </p:cNvPr>
          <p:cNvSpPr>
            <a:spLocks noGrp="1"/>
          </p:cNvSpPr>
          <p:nvPr>
            <p:ph idx="13"/>
          </p:nvPr>
        </p:nvSpPr>
        <p:spPr/>
        <p:txBody>
          <a:bodyPr>
            <a:normAutofit/>
          </a:bodyPr>
          <a:lstStyle/>
          <a:p>
            <a:r>
              <a:rPr lang="en-US" b="1" dirty="0">
                <a:latin typeface="Georgia" panose="02040502050405020303" pitchFamily="18" charset="0"/>
              </a:rPr>
              <a:t>Keys to writing a good situation</a:t>
            </a:r>
          </a:p>
          <a:p>
            <a:pPr lvl="1"/>
            <a:r>
              <a:rPr lang="en-US" b="1" dirty="0">
                <a:latin typeface="Georgia" panose="02040502050405020303" pitchFamily="18" charset="0"/>
              </a:rPr>
              <a:t>Be Clear.</a:t>
            </a:r>
          </a:p>
          <a:p>
            <a:pPr lvl="1"/>
            <a:r>
              <a:rPr lang="en-US" b="1" dirty="0">
                <a:latin typeface="Georgia" panose="02040502050405020303" pitchFamily="18" charset="0"/>
              </a:rPr>
              <a:t>Be concise.</a:t>
            </a:r>
          </a:p>
          <a:p>
            <a:pPr lvl="1"/>
            <a:r>
              <a:rPr lang="en-US" b="1" dirty="0">
                <a:latin typeface="Georgia" panose="02040502050405020303" pitchFamily="18" charset="0"/>
              </a:rPr>
              <a:t>Make complete sentence.</a:t>
            </a:r>
          </a:p>
          <a:p>
            <a:pPr lvl="1"/>
            <a:r>
              <a:rPr lang="en-US" b="1" dirty="0">
                <a:solidFill>
                  <a:srgbClr val="FF0000"/>
                </a:solidFill>
                <a:latin typeface="Georgia" panose="02040502050405020303" pitchFamily="18" charset="0"/>
              </a:rPr>
              <a:t>Find a reviewer.</a:t>
            </a:r>
          </a:p>
        </p:txBody>
      </p:sp>
      <p:pic>
        <p:nvPicPr>
          <p:cNvPr id="4" name="Recorded Sound">
            <a:hlinkClick r:id="" action="ppaction://media"/>
            <a:extLst>
              <a:ext uri="{FF2B5EF4-FFF2-40B4-BE49-F238E27FC236}">
                <a16:creationId xmlns:a16="http://schemas.microsoft.com/office/drawing/2014/main" id="{5B96115E-18F4-D4B0-A54B-CB06C3B163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07875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8" descr="Business team brainstorming">
            <a:extLst>
              <a:ext uri="{FF2B5EF4-FFF2-40B4-BE49-F238E27FC236}">
                <a16:creationId xmlns:a16="http://schemas.microsoft.com/office/drawing/2014/main" id="{424B3BE0-07C0-D05C-0B61-4BE33E9E08F6}"/>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a:ext>
            </a:extLst>
          </a:blip>
          <a:srcRect t="27277" b="27277"/>
          <a:stretch/>
        </p:blipFill>
        <p:spPr/>
      </p:pic>
      <p:sp>
        <p:nvSpPr>
          <p:cNvPr id="3" name="Title 2">
            <a:extLst>
              <a:ext uri="{FF2B5EF4-FFF2-40B4-BE49-F238E27FC236}">
                <a16:creationId xmlns:a16="http://schemas.microsoft.com/office/drawing/2014/main" id="{FB207F5D-5F40-264B-0403-3682CB3DC65D}"/>
              </a:ext>
            </a:extLst>
          </p:cNvPr>
          <p:cNvSpPr>
            <a:spLocks noGrp="1"/>
          </p:cNvSpPr>
          <p:nvPr>
            <p:ph type="ctrTitle"/>
          </p:nvPr>
        </p:nvSpPr>
        <p:spPr>
          <a:xfrm>
            <a:off x="1" y="3836503"/>
            <a:ext cx="7537702" cy="1794677"/>
          </a:xfrm>
        </p:spPr>
        <p:txBody>
          <a:bodyPr tIns="274320" rIns="822960" bIns="914400" anchor="b" anchorCtr="0"/>
          <a:lstStyle/>
          <a:p>
            <a:r>
              <a:rPr lang="en-US" b="1" dirty="0"/>
              <a:t>Sample </a:t>
            </a:r>
            <a:endParaRPr lang="en-US" sz="4000" dirty="0"/>
          </a:p>
        </p:txBody>
      </p:sp>
      <p:sp>
        <p:nvSpPr>
          <p:cNvPr id="4" name="Subtitle 3">
            <a:extLst>
              <a:ext uri="{FF2B5EF4-FFF2-40B4-BE49-F238E27FC236}">
                <a16:creationId xmlns:a16="http://schemas.microsoft.com/office/drawing/2014/main" id="{44B5DA33-D8F1-18AD-FDB2-F6C8B3E0ACA1}"/>
              </a:ext>
            </a:extLst>
          </p:cNvPr>
          <p:cNvSpPr>
            <a:spLocks noGrp="1"/>
          </p:cNvSpPr>
          <p:nvPr>
            <p:ph type="subTitle" idx="1"/>
          </p:nvPr>
        </p:nvSpPr>
        <p:spPr/>
        <p:txBody>
          <a:bodyPr>
            <a:normAutofit/>
          </a:bodyPr>
          <a:lstStyle/>
          <a:p>
            <a:r>
              <a:rPr lang="en-US" dirty="0"/>
              <a:t>Situation, Action and Outcome - Example</a:t>
            </a:r>
          </a:p>
        </p:txBody>
      </p:sp>
      <p:pic>
        <p:nvPicPr>
          <p:cNvPr id="2" name="Recorded Sound">
            <a:hlinkClick r:id="" action="ppaction://media"/>
            <a:extLst>
              <a:ext uri="{FF2B5EF4-FFF2-40B4-BE49-F238E27FC236}">
                <a16:creationId xmlns:a16="http://schemas.microsoft.com/office/drawing/2014/main" id="{602EDEC3-2D4C-9E80-BCF5-A5BCEE2C5D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04228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91CDF-C16E-D9FB-0490-6752F3BAC257}"/>
              </a:ext>
            </a:extLst>
          </p:cNvPr>
          <p:cNvSpPr>
            <a:spLocks noGrp="1"/>
          </p:cNvSpPr>
          <p:nvPr>
            <p:ph type="title"/>
          </p:nvPr>
        </p:nvSpPr>
        <p:spPr/>
        <p:txBody>
          <a:bodyPr/>
          <a:lstStyle/>
          <a:p>
            <a:r>
              <a:rPr lang="en-US" dirty="0"/>
              <a:t>Scientific Method – Scientific Literature: Effectively Utilize scientific literature.</a:t>
            </a:r>
          </a:p>
        </p:txBody>
      </p:sp>
      <p:sp>
        <p:nvSpPr>
          <p:cNvPr id="4" name="Content Placeholder 3">
            <a:extLst>
              <a:ext uri="{FF2B5EF4-FFF2-40B4-BE49-F238E27FC236}">
                <a16:creationId xmlns:a16="http://schemas.microsoft.com/office/drawing/2014/main" id="{906F8E5A-CF7D-4AEA-7B11-1CF53A729837}"/>
              </a:ext>
            </a:extLst>
          </p:cNvPr>
          <p:cNvSpPr>
            <a:spLocks noGrp="1"/>
          </p:cNvSpPr>
          <p:nvPr>
            <p:ph idx="1"/>
          </p:nvPr>
        </p:nvSpPr>
        <p:spPr/>
        <p:txBody>
          <a:bodyPr>
            <a:normAutofit fontScale="92500" lnSpcReduction="10000"/>
          </a:bodyPr>
          <a:lstStyle/>
          <a:p>
            <a:r>
              <a:rPr lang="en-US" dirty="0"/>
              <a:t>Maintaining relevance to the topic. </a:t>
            </a:r>
          </a:p>
          <a:p>
            <a:r>
              <a:rPr lang="en-US" dirty="0"/>
              <a:t>I picked one of my experience and chose a situation where I had to do quite some research to see how my action will impact the outcome.</a:t>
            </a:r>
          </a:p>
          <a:p>
            <a:pPr marL="342900" indent="-342900">
              <a:buFont typeface="Wingdings" panose="05000000000000000000" pitchFamily="2" charset="2"/>
              <a:buChar char="v"/>
            </a:pPr>
            <a:r>
              <a:rPr lang="en-US" dirty="0"/>
              <a:t>Write on what you have expertise on. </a:t>
            </a:r>
          </a:p>
          <a:p>
            <a:pPr marL="342900" indent="-342900">
              <a:buFont typeface="Wingdings" panose="05000000000000000000" pitchFamily="2" charset="2"/>
              <a:buChar char="v"/>
            </a:pPr>
            <a:r>
              <a:rPr lang="en-US" dirty="0"/>
              <a:t>Use practical experiences. </a:t>
            </a:r>
          </a:p>
          <a:p>
            <a:pPr marL="342900" indent="-342900">
              <a:buFont typeface="Wingdings" panose="05000000000000000000" pitchFamily="2" charset="2"/>
              <a:buChar char="v"/>
            </a:pPr>
            <a:r>
              <a:rPr lang="en-US" dirty="0"/>
              <a:t>Ensure your validators are contributors (those whom you worked together on these projects or task)</a:t>
            </a:r>
          </a:p>
        </p:txBody>
      </p:sp>
      <p:sp>
        <p:nvSpPr>
          <p:cNvPr id="3" name="Content Placeholder 2">
            <a:extLst>
              <a:ext uri="{FF2B5EF4-FFF2-40B4-BE49-F238E27FC236}">
                <a16:creationId xmlns:a16="http://schemas.microsoft.com/office/drawing/2014/main" id="{58024F7D-6361-80D6-276E-7CF274A9DF13}"/>
              </a:ext>
            </a:extLst>
          </p:cNvPr>
          <p:cNvSpPr>
            <a:spLocks noGrp="1"/>
          </p:cNvSpPr>
          <p:nvPr>
            <p:ph sz="quarter" idx="16"/>
          </p:nvPr>
        </p:nvSpPr>
        <p:spPr/>
        <p:txBody>
          <a:bodyPr>
            <a:normAutofit fontScale="70000" lnSpcReduction="20000"/>
          </a:bodyPr>
          <a:lstStyle/>
          <a:p>
            <a:r>
              <a:rPr lang="en-US" dirty="0"/>
              <a:t>Situation: My firm was invited to proffer solution to a problematic soil, which I found to be black cotton soil. The soil is one of the most challenging materials in the world for geotechnical and pavement engineers. </a:t>
            </a:r>
          </a:p>
          <a:p>
            <a:r>
              <a:rPr lang="en-US" dirty="0"/>
              <a:t>Action: Development a program of work. Expand my research on locations, sample collection and approach to solving this difficult soil.</a:t>
            </a:r>
          </a:p>
          <a:p>
            <a:r>
              <a:rPr lang="en-US" dirty="0"/>
              <a:t>Outcome: Location and sample collected. Partnership with renowned research laboratories and top experts on subject. Clue to solving the problem/ final solution. </a:t>
            </a:r>
          </a:p>
          <a:p>
            <a:endParaRPr lang="en-US" dirty="0"/>
          </a:p>
        </p:txBody>
      </p:sp>
      <p:pic>
        <p:nvPicPr>
          <p:cNvPr id="5" name="Recorded Sound">
            <a:hlinkClick r:id="" action="ppaction://media"/>
            <a:extLst>
              <a:ext uri="{FF2B5EF4-FFF2-40B4-BE49-F238E27FC236}">
                <a16:creationId xmlns:a16="http://schemas.microsoft.com/office/drawing/2014/main" id="{13C8A17D-57C4-CE4A-A6F9-9BFF713BFB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65167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6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416DB-BC4C-330B-1179-90F5684F6C18}"/>
              </a:ext>
            </a:extLst>
          </p:cNvPr>
          <p:cNvSpPr>
            <a:spLocks noGrp="1"/>
          </p:cNvSpPr>
          <p:nvPr>
            <p:ph type="title"/>
          </p:nvPr>
        </p:nvSpPr>
        <p:spPr/>
        <p:txBody>
          <a:bodyPr/>
          <a:lstStyle/>
          <a:p>
            <a:r>
              <a:rPr lang="en-US" dirty="0"/>
              <a:t>Seek Help</a:t>
            </a:r>
          </a:p>
        </p:txBody>
      </p:sp>
      <p:pic>
        <p:nvPicPr>
          <p:cNvPr id="6" name="Content Placeholder 14" descr="Office clerk searching for files">
            <a:extLst>
              <a:ext uri="{FF2B5EF4-FFF2-40B4-BE49-F238E27FC236}">
                <a16:creationId xmlns:a16="http://schemas.microsoft.com/office/drawing/2014/main" id="{08637BD7-EBE7-9B0F-2D96-E02697A450F5}"/>
              </a:ext>
            </a:extLst>
          </p:cNvPr>
          <p:cNvPicPr>
            <a:picLocks noGrp="1" noChangeAspect="1"/>
          </p:cNvPicPr>
          <p:nvPr>
            <p:ph sz="quarter" idx="15"/>
          </p:nvPr>
        </p:nvPicPr>
        <p:blipFill rotWithShape="1">
          <a:blip r:embed="rId5" cstate="print">
            <a:extLst>
              <a:ext uri="{28A0092B-C50C-407E-A947-70E740481C1C}">
                <a14:useLocalDpi xmlns:a14="http://schemas.microsoft.com/office/drawing/2010/main"/>
              </a:ext>
            </a:extLst>
          </a:blip>
          <a:stretch/>
        </p:blipFill>
        <p:spPr>
          <a:xfrm>
            <a:off x="640888" y="288896"/>
            <a:ext cx="4064924" cy="2797233"/>
          </a:xfrm>
        </p:spPr>
      </p:pic>
      <p:pic>
        <p:nvPicPr>
          <p:cNvPr id="7" name="Content Placeholder 19" descr="Three women brainstorming">
            <a:extLst>
              <a:ext uri="{FF2B5EF4-FFF2-40B4-BE49-F238E27FC236}">
                <a16:creationId xmlns:a16="http://schemas.microsoft.com/office/drawing/2014/main" id="{C5646C18-01E0-75C8-7655-4411D8143C91}"/>
              </a:ext>
            </a:extLst>
          </p:cNvPr>
          <p:cNvPicPr>
            <a:picLocks noGrp="1" noChangeAspect="1"/>
          </p:cNvPicPr>
          <p:nvPr>
            <p:ph sz="quarter" idx="16"/>
          </p:nvPr>
        </p:nvPicPr>
        <p:blipFill rotWithShape="1">
          <a:blip r:embed="rId6" cstate="print">
            <a:extLst>
              <a:ext uri="{28A0092B-C50C-407E-A947-70E740481C1C}">
                <a14:useLocalDpi xmlns:a14="http://schemas.microsoft.com/office/drawing/2010/main"/>
              </a:ext>
            </a:extLst>
          </a:blip>
          <a:stretch/>
        </p:blipFill>
        <p:spPr>
          <a:xfrm>
            <a:off x="639763" y="3417230"/>
            <a:ext cx="4067175" cy="2800077"/>
          </a:xfrm>
        </p:spPr>
      </p:pic>
      <p:sp>
        <p:nvSpPr>
          <p:cNvPr id="5" name="Content Placeholder 4">
            <a:extLst>
              <a:ext uri="{FF2B5EF4-FFF2-40B4-BE49-F238E27FC236}">
                <a16:creationId xmlns:a16="http://schemas.microsoft.com/office/drawing/2014/main" id="{DF71E581-3C99-81DE-3F57-81E7595DC350}"/>
              </a:ext>
            </a:extLst>
          </p:cNvPr>
          <p:cNvSpPr>
            <a:spLocks noGrp="1"/>
          </p:cNvSpPr>
          <p:nvPr>
            <p:ph idx="1"/>
          </p:nvPr>
        </p:nvSpPr>
        <p:spPr>
          <a:xfrm>
            <a:off x="5131676" y="2258012"/>
            <a:ext cx="6024003" cy="3566318"/>
          </a:xfrm>
        </p:spPr>
        <p:txBody>
          <a:bodyPr>
            <a:normAutofit fontScale="92500"/>
          </a:bodyPr>
          <a:lstStyle/>
          <a:p>
            <a:r>
              <a:rPr lang="en-US" dirty="0"/>
              <a:t>Reach out to people when you need support. </a:t>
            </a:r>
          </a:p>
          <a:p>
            <a:r>
              <a:rPr lang="en-US" dirty="0"/>
              <a:t>I reached out to quite a number of people whom we are always talking and discussing the challenges throughout the process until I got my designation. </a:t>
            </a:r>
          </a:p>
          <a:p>
            <a:endParaRPr lang="en-US" dirty="0"/>
          </a:p>
          <a:p>
            <a:r>
              <a:rPr lang="en-US" dirty="0"/>
              <a:t>Special mention : Johnson Aina P.Eng, Emmanuel Ishaya EIT, Victor Adebayo EIT, Taofik Mustapha EIT to mention a few.</a:t>
            </a:r>
          </a:p>
        </p:txBody>
      </p:sp>
      <p:pic>
        <p:nvPicPr>
          <p:cNvPr id="3" name="Recorded Sound">
            <a:hlinkClick r:id="" action="ppaction://media"/>
            <a:extLst>
              <a:ext uri="{FF2B5EF4-FFF2-40B4-BE49-F238E27FC236}">
                <a16:creationId xmlns:a16="http://schemas.microsoft.com/office/drawing/2014/main" id="{64BCDC0C-FDE5-B41A-9163-CC0C919250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0086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1126C3-E8A2-3CD0-697D-746CFC43251C}"/>
              </a:ext>
            </a:extLst>
          </p:cNvPr>
          <p:cNvSpPr>
            <a:spLocks noGrp="1"/>
          </p:cNvSpPr>
          <p:nvPr>
            <p:ph type="title"/>
          </p:nvPr>
        </p:nvSpPr>
        <p:spPr>
          <a:xfrm>
            <a:off x="0" y="0"/>
            <a:ext cx="12192000" cy="828108"/>
          </a:xfrm>
        </p:spPr>
        <p:txBody>
          <a:bodyPr>
            <a:normAutofit fontScale="90000"/>
          </a:bodyPr>
          <a:lstStyle/>
          <a:p>
            <a:r>
              <a:rPr lang="en-US" b="1" dirty="0"/>
              <a:t>Competency Base Assessment Breakdown-Geoscience </a:t>
            </a:r>
          </a:p>
        </p:txBody>
      </p:sp>
      <p:graphicFrame>
        <p:nvGraphicFramePr>
          <p:cNvPr id="5" name="Table Placeholder 2">
            <a:extLst>
              <a:ext uri="{FF2B5EF4-FFF2-40B4-BE49-F238E27FC236}">
                <a16:creationId xmlns:a16="http://schemas.microsoft.com/office/drawing/2014/main" id="{BB71D2AD-8B6E-1A31-D71B-0C720A5B895E}"/>
              </a:ext>
            </a:extLst>
          </p:cNvPr>
          <p:cNvGraphicFramePr>
            <a:graphicFrameLocks noGrp="1"/>
          </p:cNvGraphicFramePr>
          <p:nvPr>
            <p:ph type="tbl" sz="quarter" idx="13"/>
            <p:extLst>
              <p:ext uri="{D42A27DB-BD31-4B8C-83A1-F6EECF244321}">
                <p14:modId xmlns:p14="http://schemas.microsoft.com/office/powerpoint/2010/main" val="998453297"/>
              </p:ext>
            </p:extLst>
          </p:nvPr>
        </p:nvGraphicFramePr>
        <p:xfrm>
          <a:off x="0" y="876086"/>
          <a:ext cx="11853862" cy="5681752"/>
        </p:xfrm>
        <a:graphic>
          <a:graphicData uri="http://schemas.openxmlformats.org/drawingml/2006/table">
            <a:tbl>
              <a:tblPr firstRow="1" bandRow="1">
                <a:tableStyleId>{BC89EF96-8CEA-46FF-86C4-4CE0E7609802}</a:tableStyleId>
              </a:tblPr>
              <a:tblGrid>
                <a:gridCol w="3504994">
                  <a:extLst>
                    <a:ext uri="{9D8B030D-6E8A-4147-A177-3AD203B41FA5}">
                      <a16:colId xmlns:a16="http://schemas.microsoft.com/office/drawing/2014/main" val="127040821"/>
                    </a:ext>
                  </a:extLst>
                </a:gridCol>
                <a:gridCol w="2276061">
                  <a:extLst>
                    <a:ext uri="{9D8B030D-6E8A-4147-A177-3AD203B41FA5}">
                      <a16:colId xmlns:a16="http://schemas.microsoft.com/office/drawing/2014/main" val="149845700"/>
                    </a:ext>
                  </a:extLst>
                </a:gridCol>
                <a:gridCol w="2514600">
                  <a:extLst>
                    <a:ext uri="{9D8B030D-6E8A-4147-A177-3AD203B41FA5}">
                      <a16:colId xmlns:a16="http://schemas.microsoft.com/office/drawing/2014/main" val="3119692462"/>
                    </a:ext>
                  </a:extLst>
                </a:gridCol>
                <a:gridCol w="3558207">
                  <a:extLst>
                    <a:ext uri="{9D8B030D-6E8A-4147-A177-3AD203B41FA5}">
                      <a16:colId xmlns:a16="http://schemas.microsoft.com/office/drawing/2014/main" val="3472639139"/>
                    </a:ext>
                  </a:extLst>
                </a:gridCol>
              </a:tblGrid>
              <a:tr h="211167">
                <a:tc>
                  <a:txBody>
                    <a:bodyPr/>
                    <a:lstStyle/>
                    <a:p>
                      <a:pPr algn="ctr"/>
                      <a:r>
                        <a:rPr lang="en-US" b="1" dirty="0"/>
                        <a:t>Professionalism</a:t>
                      </a:r>
                    </a:p>
                  </a:txBody>
                  <a:tcPr anchor="ctr"/>
                </a:tc>
                <a:tc>
                  <a:txBody>
                    <a:bodyPr/>
                    <a:lstStyle/>
                    <a:p>
                      <a:pPr algn="ctr"/>
                      <a:r>
                        <a:rPr lang="en-US" dirty="0"/>
                        <a:t>Scientific Method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Area of Geoscience Practice</a:t>
                      </a:r>
                    </a:p>
                    <a:p>
                      <a:pPr algn="ct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Complementary</a:t>
                      </a:r>
                    </a:p>
                    <a:p>
                      <a:pPr algn="ctr"/>
                      <a:endParaRPr lang="en-US" dirty="0"/>
                    </a:p>
                  </a:txBody>
                  <a:tcPr anchor="ctr"/>
                </a:tc>
                <a:extLst>
                  <a:ext uri="{0D108BD9-81ED-4DB2-BD59-A6C34878D82A}">
                    <a16:rowId xmlns:a16="http://schemas.microsoft.com/office/drawing/2014/main" val="3298013591"/>
                  </a:ext>
                </a:extLst>
              </a:tr>
              <a:tr h="4078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Regulations, Codes &amp; Standards</a:t>
                      </a:r>
                    </a:p>
                    <a:p>
                      <a:pPr algn="ctr"/>
                      <a:endParaRPr lang="en-US" dirty="0"/>
                    </a:p>
                  </a:txBody>
                  <a:tcPr anchor="ctr"/>
                </a:tc>
                <a:tc>
                  <a:txBody>
                    <a:bodyPr/>
                    <a:lstStyle/>
                    <a:p>
                      <a:pPr algn="ctr"/>
                      <a:r>
                        <a:rPr lang="en-US" dirty="0"/>
                        <a:t>Scientific Principles</a:t>
                      </a:r>
                    </a:p>
                  </a:txBody>
                  <a:tcPr anchor="ctr"/>
                </a:tc>
                <a:tc>
                  <a:txBody>
                    <a:bodyPr/>
                    <a:lstStyle/>
                    <a:p>
                      <a:pPr algn="ctr"/>
                      <a:r>
                        <a:rPr lang="en-US" dirty="0"/>
                        <a:t>Project Planning</a:t>
                      </a:r>
                    </a:p>
                  </a:txBody>
                  <a:tcPr anchor="ctr"/>
                </a:tc>
                <a:tc>
                  <a:txBody>
                    <a:bodyPr/>
                    <a:lstStyle/>
                    <a:p>
                      <a:pPr algn="ctr"/>
                      <a:r>
                        <a:rPr lang="en-US" dirty="0"/>
                        <a:t>Oral communication</a:t>
                      </a:r>
                    </a:p>
                  </a:txBody>
                  <a:tcPr anchor="ctr"/>
                </a:tc>
                <a:extLst>
                  <a:ext uri="{0D108BD9-81ED-4DB2-BD59-A6C34878D82A}">
                    <a16:rowId xmlns:a16="http://schemas.microsoft.com/office/drawing/2014/main" val="3873867931"/>
                  </a:ext>
                </a:extLst>
              </a:tr>
              <a:tr h="378232">
                <a:tc>
                  <a:txBody>
                    <a:bodyPr/>
                    <a:lstStyle/>
                    <a:p>
                      <a:pPr algn="ctr"/>
                      <a:r>
                        <a:rPr lang="en-US" dirty="0"/>
                        <a:t>Obligations to Stakeholders</a:t>
                      </a:r>
                    </a:p>
                  </a:txBody>
                  <a:tcPr anchor="ctr"/>
                </a:tc>
                <a:tc>
                  <a:txBody>
                    <a:bodyPr/>
                    <a:lstStyle/>
                    <a:p>
                      <a:pPr algn="ctr"/>
                      <a:r>
                        <a:rPr lang="en-US" dirty="0"/>
                        <a:t>Scientific Literatures</a:t>
                      </a:r>
                    </a:p>
                  </a:txBody>
                  <a:tcPr anchor="ctr"/>
                </a:tc>
                <a:tc>
                  <a:txBody>
                    <a:bodyPr/>
                    <a:lstStyle/>
                    <a:p>
                      <a:pPr algn="ctr"/>
                      <a:r>
                        <a:rPr lang="en-US" dirty="0"/>
                        <a:t>Data Analysis</a:t>
                      </a:r>
                    </a:p>
                  </a:txBody>
                  <a:tcPr anchor="ctr"/>
                </a:tc>
                <a:tc>
                  <a:txBody>
                    <a:bodyPr/>
                    <a:lstStyle/>
                    <a:p>
                      <a:pPr algn="ctr"/>
                      <a:r>
                        <a:rPr lang="en-US" dirty="0"/>
                        <a:t>Written Communication</a:t>
                      </a:r>
                    </a:p>
                  </a:txBody>
                  <a:tcPr anchor="ctr"/>
                </a:tc>
                <a:extLst>
                  <a:ext uri="{0D108BD9-81ED-4DB2-BD59-A6C34878D82A}">
                    <a16:rowId xmlns:a16="http://schemas.microsoft.com/office/drawing/2014/main" val="85209771"/>
                  </a:ext>
                </a:extLst>
              </a:tr>
              <a:tr h="538220">
                <a:tc>
                  <a:txBody>
                    <a:bodyPr/>
                    <a:lstStyle/>
                    <a:p>
                      <a:pPr algn="ctr"/>
                      <a:r>
                        <a:rPr lang="en-US" dirty="0"/>
                        <a:t>Recognizing limitations</a:t>
                      </a:r>
                    </a:p>
                  </a:txBody>
                  <a:tcPr anchor="ctr"/>
                </a:tc>
                <a:tc>
                  <a:txBody>
                    <a:bodyPr/>
                    <a:lstStyle/>
                    <a:p>
                      <a:pPr algn="ctr"/>
                      <a:r>
                        <a:rPr lang="en-US" dirty="0"/>
                        <a:t>Data Confidence</a:t>
                      </a:r>
                    </a:p>
                  </a:txBody>
                  <a:tcPr anchor="ctr"/>
                </a:tc>
                <a:tc>
                  <a:txBody>
                    <a:bodyPr/>
                    <a:lstStyle/>
                    <a:p>
                      <a:pPr algn="ctr"/>
                      <a:r>
                        <a:rPr lang="en-US" dirty="0"/>
                        <a:t>Additional Data Consideration</a:t>
                      </a:r>
                    </a:p>
                  </a:txBody>
                  <a:tcPr anchor="ctr"/>
                </a:tc>
                <a:tc>
                  <a:txBody>
                    <a:bodyPr/>
                    <a:lstStyle/>
                    <a:p>
                      <a:pPr algn="ctr"/>
                      <a:r>
                        <a:rPr lang="en-US" dirty="0"/>
                        <a:t>Technical communication</a:t>
                      </a:r>
                    </a:p>
                  </a:txBody>
                  <a:tcPr anchor="ctr"/>
                </a:tc>
                <a:extLst>
                  <a:ext uri="{0D108BD9-81ED-4DB2-BD59-A6C34878D82A}">
                    <a16:rowId xmlns:a16="http://schemas.microsoft.com/office/drawing/2014/main" val="4061031278"/>
                  </a:ext>
                </a:extLst>
              </a:tr>
              <a:tr h="460695">
                <a:tc>
                  <a:txBody>
                    <a:bodyPr/>
                    <a:lstStyle/>
                    <a:p>
                      <a:pPr algn="ctr"/>
                      <a:r>
                        <a:rPr lang="en-US" dirty="0"/>
                        <a:t>Continuing Professional Development</a:t>
                      </a:r>
                    </a:p>
                  </a:txBody>
                  <a:tcPr anchor="ctr"/>
                </a:tc>
                <a:tc>
                  <a:txBody>
                    <a:bodyPr/>
                    <a:lstStyle/>
                    <a:p>
                      <a:pPr algn="ctr"/>
                      <a:r>
                        <a:rPr lang="en-US" dirty="0"/>
                        <a:t>Quality Assurance/Control</a:t>
                      </a:r>
                    </a:p>
                  </a:txBody>
                  <a:tcPr anchor="ctr"/>
                </a:tc>
                <a:tc>
                  <a:txBody>
                    <a:bodyPr/>
                    <a:lstStyle/>
                    <a:p>
                      <a:pPr algn="ctr"/>
                      <a:r>
                        <a:rPr lang="en-US" dirty="0"/>
                        <a:t>Interpretation of Data</a:t>
                      </a:r>
                    </a:p>
                  </a:txBody>
                  <a:tcPr anchor="ctr"/>
                </a:tc>
                <a:tc>
                  <a:txBody>
                    <a:bodyPr/>
                    <a:lstStyle/>
                    <a:p>
                      <a:pPr algn="ctr"/>
                      <a:r>
                        <a:rPr lang="en-US" dirty="0"/>
                        <a:t>Management </a:t>
                      </a:r>
                    </a:p>
                  </a:txBody>
                  <a:tcPr anchor="ctr"/>
                </a:tc>
                <a:extLst>
                  <a:ext uri="{0D108BD9-81ED-4DB2-BD59-A6C34878D82A}">
                    <a16:rowId xmlns:a16="http://schemas.microsoft.com/office/drawing/2014/main" val="3591840781"/>
                  </a:ext>
                </a:extLst>
              </a:tr>
              <a:tr h="446780">
                <a:tc>
                  <a:txBody>
                    <a:bodyPr/>
                    <a:lstStyle/>
                    <a:p>
                      <a:pPr algn="ctr"/>
                      <a:r>
                        <a:rPr lang="en-US" dirty="0"/>
                        <a:t>Relationship Management</a:t>
                      </a:r>
                    </a:p>
                  </a:txBody>
                  <a:tcPr anchor="ctr"/>
                </a:tc>
                <a:tc>
                  <a:txBody>
                    <a:bodyPr/>
                    <a:lstStyle/>
                    <a:p>
                      <a:pPr algn="ctr"/>
                      <a:r>
                        <a:rPr lang="en-US" dirty="0"/>
                        <a:t>Scientific Risk Management</a:t>
                      </a:r>
                    </a:p>
                  </a:txBody>
                  <a:tcPr anchor="ctr"/>
                </a:tc>
                <a:tc>
                  <a:txBody>
                    <a:bodyPr/>
                    <a:lstStyle/>
                    <a:p>
                      <a:pPr algn="ctr"/>
                      <a:r>
                        <a:rPr lang="en-US" dirty="0"/>
                        <a:t>Model Evaluation </a:t>
                      </a:r>
                    </a:p>
                  </a:txBody>
                  <a:tcPr anchor="ctr"/>
                </a:tc>
                <a:tc>
                  <a:txBody>
                    <a:bodyPr/>
                    <a:lstStyle/>
                    <a:p>
                      <a:pPr algn="ctr"/>
                      <a:r>
                        <a:rPr lang="en-US" dirty="0"/>
                        <a:t>Time management</a:t>
                      </a:r>
                    </a:p>
                  </a:txBody>
                  <a:tcPr anchor="ctr"/>
                </a:tc>
                <a:extLst>
                  <a:ext uri="{0D108BD9-81ED-4DB2-BD59-A6C34878D82A}">
                    <a16:rowId xmlns:a16="http://schemas.microsoft.com/office/drawing/2014/main" val="335389741"/>
                  </a:ext>
                </a:extLst>
              </a:tr>
              <a:tr h="307554">
                <a:tc>
                  <a:txBody>
                    <a:bodyPr/>
                    <a:lstStyle/>
                    <a:p>
                      <a:pPr algn="ctr"/>
                      <a:r>
                        <a:rPr lang="en-US" dirty="0"/>
                        <a:t>Ethics</a:t>
                      </a:r>
                    </a:p>
                  </a:txBody>
                  <a:tcPr anchor="ctr"/>
                </a:tc>
                <a:tc>
                  <a:txBody>
                    <a:bodyPr/>
                    <a:lstStyle/>
                    <a:p>
                      <a:pPr algn="ctr"/>
                      <a:endParaRPr lang="en-US" dirty="0"/>
                    </a:p>
                  </a:txBody>
                  <a:tcPr anchor="ctr"/>
                </a:tc>
                <a:tc>
                  <a:txBody>
                    <a:bodyPr/>
                    <a:lstStyle/>
                    <a:p>
                      <a:pPr algn="ctr"/>
                      <a:r>
                        <a:rPr lang="en-US" dirty="0"/>
                        <a:t>Outcomes</a:t>
                      </a:r>
                    </a:p>
                  </a:txBody>
                  <a:tcPr anchor="ctr"/>
                </a:tc>
                <a:tc>
                  <a:txBody>
                    <a:bodyPr/>
                    <a:lstStyle/>
                    <a:p>
                      <a:pPr algn="ctr"/>
                      <a:r>
                        <a:rPr lang="en-US" dirty="0"/>
                        <a:t>Providing Supervision</a:t>
                      </a:r>
                    </a:p>
                  </a:txBody>
                  <a:tcPr anchor="ctr"/>
                </a:tc>
                <a:extLst>
                  <a:ext uri="{0D108BD9-81ED-4DB2-BD59-A6C34878D82A}">
                    <a16:rowId xmlns:a16="http://schemas.microsoft.com/office/drawing/2014/main" val="3994684590"/>
                  </a:ext>
                </a:extLst>
              </a:tr>
              <a:tr h="309234">
                <a:tc>
                  <a:txBody>
                    <a:bodyPr/>
                    <a:lstStyle/>
                    <a:p>
                      <a:pPr algn="ctr"/>
                      <a:r>
                        <a:rPr lang="en-US" dirty="0"/>
                        <a:t>Safety Awareness</a:t>
                      </a:r>
                    </a:p>
                  </a:txBody>
                  <a:tcPr anchor="ctr"/>
                </a:tc>
                <a:tc>
                  <a:txBody>
                    <a:bodyPr/>
                    <a:lstStyle/>
                    <a:p>
                      <a:pPr algn="ctr"/>
                      <a:endParaRPr lang="en-US" dirty="0"/>
                    </a:p>
                  </a:txBody>
                  <a:tcPr anchor="ctr"/>
                </a:tc>
                <a:tc>
                  <a:txBody>
                    <a:bodyPr/>
                    <a:lstStyle/>
                    <a:p>
                      <a:pPr algn="ctr"/>
                      <a:r>
                        <a:rPr lang="en-US" dirty="0"/>
                        <a:t>Adapting Methodologies</a:t>
                      </a:r>
                    </a:p>
                  </a:txBody>
                  <a:tcPr anchor="ctr"/>
                </a:tc>
                <a:tc>
                  <a:txBody>
                    <a:bodyPr/>
                    <a:lstStyle/>
                    <a:p>
                      <a:pPr algn="ctr"/>
                      <a:r>
                        <a:rPr lang="en-US" dirty="0"/>
                        <a:t>Financial &amp; Budget</a:t>
                      </a:r>
                    </a:p>
                  </a:txBody>
                  <a:tcPr anchor="ctr"/>
                </a:tc>
                <a:extLst>
                  <a:ext uri="{0D108BD9-81ED-4DB2-BD59-A6C34878D82A}">
                    <a16:rowId xmlns:a16="http://schemas.microsoft.com/office/drawing/2014/main" val="3600472662"/>
                  </a:ext>
                </a:extLst>
              </a:tr>
              <a:tr h="320040">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r>
                        <a:rPr lang="en-US" dirty="0"/>
                        <a:t>Risk Identification &amp; Mitigation</a:t>
                      </a:r>
                    </a:p>
                  </a:txBody>
                  <a:tcPr anchor="ctr"/>
                </a:tc>
                <a:extLst>
                  <a:ext uri="{0D108BD9-81ED-4DB2-BD59-A6C34878D82A}">
                    <a16:rowId xmlns:a16="http://schemas.microsoft.com/office/drawing/2014/main" val="3675645843"/>
                  </a:ext>
                </a:extLst>
              </a:tr>
              <a:tr h="249907">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r>
                        <a:rPr lang="en-US" dirty="0"/>
                        <a:t>Data security</a:t>
                      </a:r>
                    </a:p>
                  </a:txBody>
                  <a:tcPr anchor="ctr"/>
                </a:tc>
                <a:extLst>
                  <a:ext uri="{0D108BD9-81ED-4DB2-BD59-A6C34878D82A}">
                    <a16:rowId xmlns:a16="http://schemas.microsoft.com/office/drawing/2014/main" val="2303470063"/>
                  </a:ext>
                </a:extLst>
              </a:tr>
              <a:tr h="353833">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r>
                        <a:rPr lang="en-US" dirty="0"/>
                        <a:t>Document Management</a:t>
                      </a:r>
                    </a:p>
                  </a:txBody>
                  <a:tcPr anchor="ctr"/>
                </a:tc>
                <a:extLst>
                  <a:ext uri="{0D108BD9-81ED-4DB2-BD59-A6C34878D82A}">
                    <a16:rowId xmlns:a16="http://schemas.microsoft.com/office/drawing/2014/main" val="2341517318"/>
                  </a:ext>
                </a:extLst>
              </a:tr>
            </a:tbl>
          </a:graphicData>
        </a:graphic>
      </p:graphicFrame>
    </p:spTree>
    <p:extLst>
      <p:ext uri="{BB962C8B-B14F-4D97-AF65-F5344CB8AC3E}">
        <p14:creationId xmlns:p14="http://schemas.microsoft.com/office/powerpoint/2010/main" val="769919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613C2-6656-2A43-ABCE-B021D6A3530F}"/>
              </a:ext>
            </a:extLst>
          </p:cNvPr>
          <p:cNvSpPr>
            <a:spLocks noGrp="1"/>
          </p:cNvSpPr>
          <p:nvPr>
            <p:ph type="title"/>
          </p:nvPr>
        </p:nvSpPr>
        <p:spPr/>
        <p:txBody>
          <a:bodyPr/>
          <a:lstStyle/>
          <a:p>
            <a:r>
              <a:rPr lang="en-US" dirty="0"/>
              <a:t>Final tips &amp; takeaways</a:t>
            </a:r>
          </a:p>
        </p:txBody>
      </p:sp>
      <p:sp>
        <p:nvSpPr>
          <p:cNvPr id="9" name="Content Placeholder 8">
            <a:extLst>
              <a:ext uri="{FF2B5EF4-FFF2-40B4-BE49-F238E27FC236}">
                <a16:creationId xmlns:a16="http://schemas.microsoft.com/office/drawing/2014/main" id="{E388F45F-4CEA-2255-ACB1-3478FBC2A03C}"/>
              </a:ext>
            </a:extLst>
          </p:cNvPr>
          <p:cNvSpPr>
            <a:spLocks noGrp="1"/>
          </p:cNvSpPr>
          <p:nvPr>
            <p:ph sz="quarter" idx="17"/>
          </p:nvPr>
        </p:nvSpPr>
        <p:spPr/>
        <p:txBody>
          <a:bodyPr>
            <a:normAutofit fontScale="92500" lnSpcReduction="10000"/>
          </a:bodyPr>
          <a:lstStyle/>
          <a:p>
            <a:r>
              <a:rPr lang="en-US" dirty="0"/>
              <a:t>Simple, Concise and clear meaning</a:t>
            </a:r>
          </a:p>
          <a:p>
            <a:pPr lvl="1"/>
            <a:r>
              <a:rPr lang="en-US" dirty="0"/>
              <a:t>Aim for seamless, professional delivery</a:t>
            </a:r>
          </a:p>
          <a:p>
            <a:r>
              <a:rPr lang="en-US" dirty="0"/>
              <a:t>Seek Support</a:t>
            </a:r>
          </a:p>
          <a:p>
            <a:pPr lvl="1"/>
            <a:r>
              <a:rPr lang="en-US" dirty="0"/>
              <a:t>Enlist someone to discuss &amp; review.</a:t>
            </a:r>
          </a:p>
          <a:p>
            <a:endParaRPr lang="en-US" dirty="0"/>
          </a:p>
        </p:txBody>
      </p:sp>
      <p:sp>
        <p:nvSpPr>
          <p:cNvPr id="13" name="Content Placeholder 12">
            <a:extLst>
              <a:ext uri="{FF2B5EF4-FFF2-40B4-BE49-F238E27FC236}">
                <a16:creationId xmlns:a16="http://schemas.microsoft.com/office/drawing/2014/main" id="{722309C3-D1EC-FAF3-C7BF-F5FF58E6BD33}"/>
              </a:ext>
            </a:extLst>
          </p:cNvPr>
          <p:cNvSpPr>
            <a:spLocks noGrp="1"/>
          </p:cNvSpPr>
          <p:nvPr>
            <p:ph sz="quarter" idx="18"/>
          </p:nvPr>
        </p:nvSpPr>
        <p:spPr/>
        <p:txBody>
          <a:bodyPr/>
          <a:lstStyle/>
          <a:p>
            <a:r>
              <a:rPr lang="en-US" dirty="0"/>
              <a:t>Situation and Action</a:t>
            </a:r>
          </a:p>
          <a:p>
            <a:pPr lvl="1"/>
            <a:r>
              <a:rPr lang="en-US" dirty="0"/>
              <a:t>Aim for seamless, professional delivery</a:t>
            </a:r>
          </a:p>
          <a:p>
            <a:r>
              <a:rPr lang="en-US" dirty="0"/>
              <a:t>Outcome</a:t>
            </a:r>
          </a:p>
          <a:p>
            <a:pPr lvl="1"/>
            <a:r>
              <a:rPr lang="en-US" dirty="0"/>
              <a:t>Results/Achievement</a:t>
            </a:r>
          </a:p>
          <a:p>
            <a:endParaRPr lang="en-US" dirty="0"/>
          </a:p>
        </p:txBody>
      </p:sp>
      <p:sp>
        <p:nvSpPr>
          <p:cNvPr id="3" name="Content Placeholder 2">
            <a:extLst>
              <a:ext uri="{FF2B5EF4-FFF2-40B4-BE49-F238E27FC236}">
                <a16:creationId xmlns:a16="http://schemas.microsoft.com/office/drawing/2014/main" id="{A89DBFB6-9EAA-8E31-B059-F1A4E4F5F93C}"/>
              </a:ext>
            </a:extLst>
          </p:cNvPr>
          <p:cNvSpPr>
            <a:spLocks noGrp="1"/>
          </p:cNvSpPr>
          <p:nvPr>
            <p:ph sz="quarter" idx="16"/>
          </p:nvPr>
        </p:nvSpPr>
        <p:spPr/>
        <p:txBody>
          <a:bodyPr/>
          <a:lstStyle/>
          <a:p>
            <a:r>
              <a:rPr lang="en-US" dirty="0"/>
              <a:t>Remember the 3C</a:t>
            </a:r>
          </a:p>
          <a:p>
            <a:r>
              <a:rPr lang="en-US" dirty="0"/>
              <a:t>Have a proven validator.</a:t>
            </a:r>
          </a:p>
          <a:p>
            <a:r>
              <a:rPr lang="en-US" dirty="0"/>
              <a:t>Be practical</a:t>
            </a:r>
          </a:p>
          <a:p>
            <a:r>
              <a:rPr lang="en-US" dirty="0"/>
              <a:t>Have a reviewer</a:t>
            </a:r>
          </a:p>
          <a:p>
            <a:r>
              <a:rPr lang="en-US" dirty="0"/>
              <a:t>Review and Check.</a:t>
            </a:r>
          </a:p>
        </p:txBody>
      </p:sp>
      <p:pic>
        <p:nvPicPr>
          <p:cNvPr id="4" name="Recorded Sound">
            <a:hlinkClick r:id="" action="ppaction://media"/>
            <a:extLst>
              <a:ext uri="{FF2B5EF4-FFF2-40B4-BE49-F238E27FC236}">
                <a16:creationId xmlns:a16="http://schemas.microsoft.com/office/drawing/2014/main" id="{52EA60D2-56B5-8875-3999-2520D23816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4803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C8C2A-D6A8-4036-9B23-884C344822B0}"/>
              </a:ext>
            </a:extLst>
          </p:cNvPr>
          <p:cNvSpPr>
            <a:spLocks noGrp="1"/>
          </p:cNvSpPr>
          <p:nvPr>
            <p:ph type="title"/>
          </p:nvPr>
        </p:nvSpPr>
        <p:spPr/>
        <p:txBody>
          <a:bodyPr>
            <a:normAutofit/>
          </a:bodyPr>
          <a:lstStyle/>
          <a:p>
            <a:r>
              <a:rPr lang="en-US" dirty="0"/>
              <a:t>Thank you</a:t>
            </a:r>
          </a:p>
        </p:txBody>
      </p:sp>
      <p:pic>
        <p:nvPicPr>
          <p:cNvPr id="6" name="Picture Placeholder 5" descr="People in the background shaking hands">
            <a:extLst>
              <a:ext uri="{FF2B5EF4-FFF2-40B4-BE49-F238E27FC236}">
                <a16:creationId xmlns:a16="http://schemas.microsoft.com/office/drawing/2014/main" id="{7152A34F-5793-48E6-BC6E-4B7215AA9A18}"/>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l="4" r="4"/>
          <a:stretch/>
        </p:blipFill>
        <p:spPr/>
      </p:pic>
      <p:sp>
        <p:nvSpPr>
          <p:cNvPr id="3" name="Content Placeholder 2">
            <a:extLst>
              <a:ext uri="{FF2B5EF4-FFF2-40B4-BE49-F238E27FC236}">
                <a16:creationId xmlns:a16="http://schemas.microsoft.com/office/drawing/2014/main" id="{6E155294-59B0-43EB-94D1-0BF9E1754452}"/>
              </a:ext>
            </a:extLst>
          </p:cNvPr>
          <p:cNvSpPr>
            <a:spLocks noGrp="1"/>
          </p:cNvSpPr>
          <p:nvPr>
            <p:ph idx="1"/>
          </p:nvPr>
        </p:nvSpPr>
        <p:spPr/>
        <p:txBody>
          <a:bodyPr vert="horz" lIns="91440" tIns="45720" rIns="0" bIns="45720" rtlCol="0" anchor="t">
            <a:normAutofit/>
          </a:bodyPr>
          <a:lstStyle/>
          <a:p>
            <a:r>
              <a:rPr lang="en-US" dirty="0"/>
              <a:t>Akeem Adigun P.Geo.</a:t>
            </a:r>
          </a:p>
          <a:p>
            <a:r>
              <a:rPr lang="en-US" dirty="0"/>
              <a:t>Nigeria-Chapter </a:t>
            </a:r>
          </a:p>
          <a:p>
            <a:r>
              <a:rPr lang="en-US" dirty="0"/>
              <a:t>Engineers Geoscientists Manitoba</a:t>
            </a:r>
          </a:p>
        </p:txBody>
      </p:sp>
      <p:pic>
        <p:nvPicPr>
          <p:cNvPr id="4" name="Recorded Sound">
            <a:hlinkClick r:id="" action="ppaction://media"/>
            <a:extLst>
              <a:ext uri="{FF2B5EF4-FFF2-40B4-BE49-F238E27FC236}">
                <a16:creationId xmlns:a16="http://schemas.microsoft.com/office/drawing/2014/main" id="{C533E6E9-4D96-1CA8-9EC1-75F00447EE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5074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44E67-57A4-9825-9E94-C2B258A68C9D}"/>
              </a:ext>
            </a:extLst>
          </p:cNvPr>
          <p:cNvSpPr>
            <a:spLocks noGrp="1"/>
          </p:cNvSpPr>
          <p:nvPr>
            <p:ph type="title"/>
          </p:nvPr>
        </p:nvSpPr>
        <p:spPr/>
        <p:txBody>
          <a:bodyPr/>
          <a:lstStyle/>
          <a:p>
            <a:r>
              <a:rPr lang="en-US" dirty="0"/>
              <a:t>Content</a:t>
            </a:r>
          </a:p>
        </p:txBody>
      </p:sp>
      <p:sp>
        <p:nvSpPr>
          <p:cNvPr id="3" name="Content Placeholder 2">
            <a:extLst>
              <a:ext uri="{FF2B5EF4-FFF2-40B4-BE49-F238E27FC236}">
                <a16:creationId xmlns:a16="http://schemas.microsoft.com/office/drawing/2014/main" id="{F21C3D74-CBD0-AEEC-7CF1-ED875B10D2FB}"/>
              </a:ext>
            </a:extLst>
          </p:cNvPr>
          <p:cNvSpPr>
            <a:spLocks noGrp="1"/>
          </p:cNvSpPr>
          <p:nvPr>
            <p:ph idx="1"/>
          </p:nvPr>
        </p:nvSpPr>
        <p:spPr>
          <a:xfrm>
            <a:off x="1066800" y="2028688"/>
            <a:ext cx="10058399" cy="3760891"/>
          </a:xfrm>
        </p:spPr>
        <p:txBody>
          <a:bodyPr/>
          <a:lstStyle/>
          <a:p>
            <a:r>
              <a:rPr lang="en-US" dirty="0"/>
              <a:t>Introduction</a:t>
            </a:r>
          </a:p>
          <a:p>
            <a:r>
              <a:rPr lang="en-US" dirty="0"/>
              <a:t>Structure of the CBA </a:t>
            </a:r>
          </a:p>
          <a:p>
            <a:r>
              <a:rPr lang="en-US" dirty="0"/>
              <a:t>Creating the right scenario - Situation</a:t>
            </a:r>
          </a:p>
          <a:p>
            <a:r>
              <a:rPr lang="en-US" dirty="0"/>
              <a:t>Highlighting the process/Step- Action </a:t>
            </a:r>
          </a:p>
          <a:p>
            <a:r>
              <a:rPr lang="en-US" dirty="0"/>
              <a:t>Relationship with Situation and Process- Outcome</a:t>
            </a:r>
          </a:p>
          <a:p>
            <a:r>
              <a:rPr lang="en-US" dirty="0"/>
              <a:t>Summary – An example</a:t>
            </a:r>
          </a:p>
        </p:txBody>
      </p:sp>
    </p:spTree>
    <p:extLst>
      <p:ext uri="{BB962C8B-B14F-4D97-AF65-F5344CB8AC3E}">
        <p14:creationId xmlns:p14="http://schemas.microsoft.com/office/powerpoint/2010/main" val="3648163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6819-AA5B-295D-8572-4858952DAE71}"/>
              </a:ext>
            </a:extLst>
          </p:cNvPr>
          <p:cNvSpPr>
            <a:spLocks noGrp="1"/>
          </p:cNvSpPr>
          <p:nvPr>
            <p:ph type="title"/>
          </p:nvPr>
        </p:nvSpPr>
        <p:spPr>
          <a:xfrm>
            <a:off x="918375" y="0"/>
            <a:ext cx="10058400" cy="1450757"/>
          </a:xfrm>
        </p:spPr>
        <p:txBody>
          <a:bodyPr/>
          <a:lstStyle/>
          <a:p>
            <a:r>
              <a:rPr lang="en-US" dirty="0"/>
              <a:t>Introduction - Overview</a:t>
            </a:r>
          </a:p>
        </p:txBody>
      </p:sp>
      <p:sp>
        <p:nvSpPr>
          <p:cNvPr id="3" name="Content Placeholder 2">
            <a:extLst>
              <a:ext uri="{FF2B5EF4-FFF2-40B4-BE49-F238E27FC236}">
                <a16:creationId xmlns:a16="http://schemas.microsoft.com/office/drawing/2014/main" id="{4FA83709-886B-3B06-E9F0-11D361B52E6D}"/>
              </a:ext>
            </a:extLst>
          </p:cNvPr>
          <p:cNvSpPr>
            <a:spLocks noGrp="1"/>
          </p:cNvSpPr>
          <p:nvPr>
            <p:ph idx="1"/>
          </p:nvPr>
        </p:nvSpPr>
        <p:spPr>
          <a:xfrm>
            <a:off x="918376" y="1997307"/>
            <a:ext cx="10058399" cy="3956692"/>
          </a:xfrm>
        </p:spPr>
        <p:txBody>
          <a:bodyPr>
            <a:normAutofit/>
          </a:bodyPr>
          <a:lstStyle/>
          <a:p>
            <a:r>
              <a:rPr lang="en-US" dirty="0"/>
              <a:t>Before you begin your CBA, there are several key points to consider that can either expedite or delay your path to achieving your designation. The recommendations from your validator are just as crucial as your resume or your CBA report.</a:t>
            </a:r>
          </a:p>
          <a:p>
            <a:endParaRPr lang="en-US" dirty="0"/>
          </a:p>
        </p:txBody>
      </p:sp>
      <p:sp>
        <p:nvSpPr>
          <p:cNvPr id="4" name="Wave 3">
            <a:extLst>
              <a:ext uri="{FF2B5EF4-FFF2-40B4-BE49-F238E27FC236}">
                <a16:creationId xmlns:a16="http://schemas.microsoft.com/office/drawing/2014/main" id="{4850EE9E-4BA1-898A-FA2C-714869AB1B2E}"/>
              </a:ext>
            </a:extLst>
          </p:cNvPr>
          <p:cNvSpPr/>
          <p:nvPr/>
        </p:nvSpPr>
        <p:spPr>
          <a:xfrm>
            <a:off x="1490870" y="3816627"/>
            <a:ext cx="7822096" cy="2335696"/>
          </a:xfrm>
          <a:prstGeom prst="wave">
            <a:avLst/>
          </a:prstGeom>
          <a:blipFill>
            <a:blip r:embed="rId5"/>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eorgia" panose="02040502050405020303" pitchFamily="18" charset="0"/>
              </a:rPr>
              <a:t>The weight of a solid recommendation can lift a career to new heights, much like a balloon soars higher with the right amount of air under it</a:t>
            </a:r>
            <a:endParaRPr lang="en-UM" b="1" dirty="0">
              <a:solidFill>
                <a:schemeClr val="tx1"/>
              </a:solidFill>
              <a:latin typeface="Georgia" panose="02040502050405020303" pitchFamily="18" charset="0"/>
            </a:endParaRPr>
          </a:p>
        </p:txBody>
      </p:sp>
      <p:pic>
        <p:nvPicPr>
          <p:cNvPr id="5" name="Recorded Sound">
            <a:hlinkClick r:id="" action="ppaction://media"/>
            <a:extLst>
              <a:ext uri="{FF2B5EF4-FFF2-40B4-BE49-F238E27FC236}">
                <a16:creationId xmlns:a16="http://schemas.microsoft.com/office/drawing/2014/main" id="{DE375463-61E8-149F-B812-85059C20B3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30005" y="461995"/>
            <a:ext cx="487363" cy="487363"/>
          </a:xfrm>
          <a:prstGeom prst="rect">
            <a:avLst/>
          </a:prstGeom>
        </p:spPr>
      </p:pic>
    </p:spTree>
    <p:extLst>
      <p:ext uri="{BB962C8B-B14F-4D97-AF65-F5344CB8AC3E}">
        <p14:creationId xmlns:p14="http://schemas.microsoft.com/office/powerpoint/2010/main" val="72136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6819-AA5B-295D-8572-4858952DAE71}"/>
              </a:ext>
            </a:extLst>
          </p:cNvPr>
          <p:cNvSpPr>
            <a:spLocks noGrp="1"/>
          </p:cNvSpPr>
          <p:nvPr>
            <p:ph type="title"/>
          </p:nvPr>
        </p:nvSpPr>
        <p:spPr>
          <a:xfrm>
            <a:off x="918375" y="0"/>
            <a:ext cx="10058400" cy="1450757"/>
          </a:xfrm>
        </p:spPr>
        <p:txBody>
          <a:bodyPr/>
          <a:lstStyle/>
          <a:p>
            <a:r>
              <a:rPr lang="en-US" dirty="0"/>
              <a:t>Overview – Cont’d</a:t>
            </a:r>
          </a:p>
        </p:txBody>
      </p:sp>
      <p:sp>
        <p:nvSpPr>
          <p:cNvPr id="3" name="Content Placeholder 2">
            <a:extLst>
              <a:ext uri="{FF2B5EF4-FFF2-40B4-BE49-F238E27FC236}">
                <a16:creationId xmlns:a16="http://schemas.microsoft.com/office/drawing/2014/main" id="{4FA83709-886B-3B06-E9F0-11D361B52E6D}"/>
              </a:ext>
            </a:extLst>
          </p:cNvPr>
          <p:cNvSpPr>
            <a:spLocks noGrp="1"/>
          </p:cNvSpPr>
          <p:nvPr>
            <p:ph idx="1"/>
          </p:nvPr>
        </p:nvSpPr>
        <p:spPr>
          <a:xfrm>
            <a:off x="630140" y="3862562"/>
            <a:ext cx="10058399" cy="2031342"/>
          </a:xfrm>
        </p:spPr>
        <p:txBody>
          <a:bodyPr>
            <a:normAutofit/>
          </a:bodyPr>
          <a:lstStyle/>
          <a:p>
            <a:r>
              <a:rPr lang="en-US" dirty="0"/>
              <a:t>Ensure you have communicated with your current or former supervisor or manager, especially those you are listing as references. It's important that these individuals have directly worked with you and are approachable. Remember to remind them to confirm the experiences you have shared.</a:t>
            </a:r>
          </a:p>
          <a:p>
            <a:endParaRPr lang="en-US" dirty="0"/>
          </a:p>
        </p:txBody>
      </p:sp>
      <p:sp>
        <p:nvSpPr>
          <p:cNvPr id="5" name="Thought Bubble: Cloud 4">
            <a:extLst>
              <a:ext uri="{FF2B5EF4-FFF2-40B4-BE49-F238E27FC236}">
                <a16:creationId xmlns:a16="http://schemas.microsoft.com/office/drawing/2014/main" id="{7654061A-8888-3A36-B147-F9B5FA0B879D}"/>
              </a:ext>
            </a:extLst>
          </p:cNvPr>
          <p:cNvSpPr/>
          <p:nvPr/>
        </p:nvSpPr>
        <p:spPr>
          <a:xfrm>
            <a:off x="7116418" y="536712"/>
            <a:ext cx="3860357" cy="3200401"/>
          </a:xfrm>
          <a:prstGeom prst="cloudCallout">
            <a:avLst>
              <a:gd name="adj1" fmla="val -56363"/>
              <a:gd name="adj2" fmla="val 17469"/>
            </a:avLst>
          </a:prstGeom>
          <a:blipFill>
            <a:blip r:embed="rId5"/>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Georgia" panose="02040502050405020303" pitchFamily="18" charset="0"/>
              </a:rPr>
              <a:t>“A good recommendation is like a passport to success; it opens doors that were otherwise closed and lays out a path forward."</a:t>
            </a:r>
            <a:endParaRPr lang="en-UM" b="1" dirty="0">
              <a:latin typeface="Georgia" panose="02040502050405020303" pitchFamily="18" charset="0"/>
            </a:endParaRPr>
          </a:p>
        </p:txBody>
      </p:sp>
      <p:pic>
        <p:nvPicPr>
          <p:cNvPr id="4" name="Recorded Sound">
            <a:hlinkClick r:id="" action="ppaction://media"/>
            <a:extLst>
              <a:ext uri="{FF2B5EF4-FFF2-40B4-BE49-F238E27FC236}">
                <a16:creationId xmlns:a16="http://schemas.microsoft.com/office/drawing/2014/main" id="{E604665D-2FAA-DF4A-CE9C-736B68A522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18885" y="293030"/>
            <a:ext cx="487363" cy="487363"/>
          </a:xfrm>
          <a:prstGeom prst="rect">
            <a:avLst/>
          </a:prstGeom>
        </p:spPr>
      </p:pic>
    </p:spTree>
    <p:extLst>
      <p:ext uri="{BB962C8B-B14F-4D97-AF65-F5344CB8AC3E}">
        <p14:creationId xmlns:p14="http://schemas.microsoft.com/office/powerpoint/2010/main" val="71959705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tanding in front of a group of people">
            <a:extLst>
              <a:ext uri="{FF2B5EF4-FFF2-40B4-BE49-F238E27FC236}">
                <a16:creationId xmlns:a16="http://schemas.microsoft.com/office/drawing/2014/main" id="{09326C02-AA2C-C412-E1A4-A2EAFAA84AEF}"/>
              </a:ext>
            </a:extLst>
          </p:cNvPr>
          <p:cNvPicPr>
            <a:picLocks noGrp="1" noChangeAspect="1"/>
          </p:cNvPicPr>
          <p:nvPr>
            <p:ph type="pic" sz="quarter" idx="13"/>
          </p:nvPr>
        </p:nvPicPr>
        <p:blipFill>
          <a:blip r:embed="rId5"/>
          <a:srcRect l="7" r="7"/>
          <a:stretch/>
        </p:blipFill>
        <p:spPr/>
      </p:pic>
      <p:sp>
        <p:nvSpPr>
          <p:cNvPr id="3" name="Title 2">
            <a:extLst>
              <a:ext uri="{FF2B5EF4-FFF2-40B4-BE49-F238E27FC236}">
                <a16:creationId xmlns:a16="http://schemas.microsoft.com/office/drawing/2014/main" id="{3F5278DA-6C8A-199D-CC43-831ACF8AF132}"/>
              </a:ext>
            </a:extLst>
          </p:cNvPr>
          <p:cNvSpPr>
            <a:spLocks noGrp="1"/>
          </p:cNvSpPr>
          <p:nvPr>
            <p:ph type="ctrTitle"/>
          </p:nvPr>
        </p:nvSpPr>
        <p:spPr/>
        <p:txBody>
          <a:bodyPr bIns="548640" anchor="b" anchorCtr="0"/>
          <a:lstStyle/>
          <a:p>
            <a:r>
              <a:rPr lang="en-US" dirty="0"/>
              <a:t>Structure of the CBA </a:t>
            </a:r>
          </a:p>
        </p:txBody>
      </p:sp>
      <p:pic>
        <p:nvPicPr>
          <p:cNvPr id="2" name="Recorded Sound">
            <a:hlinkClick r:id="" action="ppaction://media"/>
            <a:extLst>
              <a:ext uri="{FF2B5EF4-FFF2-40B4-BE49-F238E27FC236}">
                <a16:creationId xmlns:a16="http://schemas.microsoft.com/office/drawing/2014/main" id="{D5437842-F978-6D1B-1191-08083B05B9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97250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EE49-D1D1-AC61-F6C4-AA6B07CA6400}"/>
              </a:ext>
            </a:extLst>
          </p:cNvPr>
          <p:cNvSpPr>
            <a:spLocks noGrp="1"/>
          </p:cNvSpPr>
          <p:nvPr>
            <p:ph type="title"/>
          </p:nvPr>
        </p:nvSpPr>
        <p:spPr>
          <a:xfrm>
            <a:off x="509932" y="4297982"/>
            <a:ext cx="3795023" cy="1343439"/>
          </a:xfrm>
        </p:spPr>
        <p:txBody>
          <a:bodyPr>
            <a:noAutofit/>
          </a:bodyPr>
          <a:lstStyle/>
          <a:p>
            <a:r>
              <a:rPr lang="en-US" dirty="0"/>
              <a:t>Situation</a:t>
            </a:r>
          </a:p>
        </p:txBody>
      </p:sp>
      <p:sp>
        <p:nvSpPr>
          <p:cNvPr id="3" name="Subtitle 2">
            <a:extLst>
              <a:ext uri="{FF2B5EF4-FFF2-40B4-BE49-F238E27FC236}">
                <a16:creationId xmlns:a16="http://schemas.microsoft.com/office/drawing/2014/main" id="{96733048-22A9-D939-B26C-9E8EDF36E4FE}"/>
              </a:ext>
            </a:extLst>
          </p:cNvPr>
          <p:cNvSpPr>
            <a:spLocks noGrp="1"/>
          </p:cNvSpPr>
          <p:nvPr>
            <p:ph type="subTitle" idx="1"/>
          </p:nvPr>
        </p:nvSpPr>
        <p:spPr>
          <a:xfrm>
            <a:off x="1065212" y="5943600"/>
            <a:ext cx="10058400" cy="690465"/>
          </a:xfrm>
        </p:spPr>
        <p:txBody>
          <a:bodyPr>
            <a:normAutofit/>
          </a:bodyPr>
          <a:lstStyle/>
          <a:p>
            <a:r>
              <a:rPr lang="en-US" dirty="0"/>
              <a:t>Competency Based Assessment- Structure</a:t>
            </a:r>
          </a:p>
          <a:p>
            <a:endParaRPr lang="en-US" dirty="0"/>
          </a:p>
        </p:txBody>
      </p:sp>
      <p:pic>
        <p:nvPicPr>
          <p:cNvPr id="7" name="Picture Placeholder 7" descr="Business man sitting at a desk">
            <a:extLst>
              <a:ext uri="{FF2B5EF4-FFF2-40B4-BE49-F238E27FC236}">
                <a16:creationId xmlns:a16="http://schemas.microsoft.com/office/drawing/2014/main" id="{44F51528-7C6C-676D-62ED-40AB97D9C5F2}"/>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val="0"/>
              </a:ext>
            </a:extLst>
          </a:blip>
          <a:srcRect l="3" r="3"/>
          <a:stretch/>
        </p:blipFill>
        <p:spPr/>
      </p:pic>
      <p:pic>
        <p:nvPicPr>
          <p:cNvPr id="8" name="Picture Placeholder 9" descr="Handshake">
            <a:extLst>
              <a:ext uri="{FF2B5EF4-FFF2-40B4-BE49-F238E27FC236}">
                <a16:creationId xmlns:a16="http://schemas.microsoft.com/office/drawing/2014/main" id="{42986763-B4C8-5057-6222-0EC4939E7104}"/>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val="0"/>
              </a:ext>
            </a:extLst>
          </a:blip>
          <a:srcRect l="3" r="3"/>
          <a:stretch/>
        </p:blipFill>
        <p:spPr/>
      </p:pic>
      <p:pic>
        <p:nvPicPr>
          <p:cNvPr id="9" name="Picture Placeholder 11" descr="A group of people meeting in a room and writing">
            <a:extLst>
              <a:ext uri="{FF2B5EF4-FFF2-40B4-BE49-F238E27FC236}">
                <a16:creationId xmlns:a16="http://schemas.microsoft.com/office/drawing/2014/main" id="{140AE90F-CD65-3895-59E8-B7606863E8F6}"/>
              </a:ext>
            </a:extLst>
          </p:cNvPr>
          <p:cNvPicPr>
            <a:picLocks noGrp="1" noChangeAspect="1"/>
          </p:cNvPicPr>
          <p:nvPr>
            <p:ph type="pic" sz="quarter" idx="15"/>
          </p:nvPr>
        </p:nvPicPr>
        <p:blipFill rotWithShape="1">
          <a:blip r:embed="rId7" cstate="screen">
            <a:extLst>
              <a:ext uri="{28A0092B-C50C-407E-A947-70E740481C1C}">
                <a14:useLocalDpi xmlns:a14="http://schemas.microsoft.com/office/drawing/2010/main" val="0"/>
              </a:ext>
            </a:extLst>
          </a:blip>
          <a:srcRect t="87" b="87"/>
          <a:stretch/>
        </p:blipFill>
        <p:spPr/>
      </p:pic>
      <p:sp>
        <p:nvSpPr>
          <p:cNvPr id="4" name="Title 1">
            <a:extLst>
              <a:ext uri="{FF2B5EF4-FFF2-40B4-BE49-F238E27FC236}">
                <a16:creationId xmlns:a16="http://schemas.microsoft.com/office/drawing/2014/main" id="{D8494155-8F93-C808-1706-74F2A62C78E5}"/>
              </a:ext>
            </a:extLst>
          </p:cNvPr>
          <p:cNvSpPr txBox="1">
            <a:spLocks/>
          </p:cNvSpPr>
          <p:nvPr/>
        </p:nvSpPr>
        <p:spPr>
          <a:xfrm>
            <a:off x="4445099" y="3852897"/>
            <a:ext cx="3795023" cy="134343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spc="-50" baseline="0">
                <a:solidFill>
                  <a:schemeClr val="bg1"/>
                </a:solidFill>
                <a:latin typeface="+mj-lt"/>
                <a:ea typeface="+mj-ea"/>
                <a:cs typeface="+mj-cs"/>
              </a:defRPr>
            </a:lvl1pPr>
          </a:lstStyle>
          <a:p>
            <a:r>
              <a:rPr lang="en-US" dirty="0"/>
              <a:t>Action</a:t>
            </a:r>
          </a:p>
        </p:txBody>
      </p:sp>
      <p:sp>
        <p:nvSpPr>
          <p:cNvPr id="5" name="Title 1">
            <a:extLst>
              <a:ext uri="{FF2B5EF4-FFF2-40B4-BE49-F238E27FC236}">
                <a16:creationId xmlns:a16="http://schemas.microsoft.com/office/drawing/2014/main" id="{25DFFC36-E1AB-0517-F67E-1F2EA72ABA51}"/>
              </a:ext>
            </a:extLst>
          </p:cNvPr>
          <p:cNvSpPr txBox="1">
            <a:spLocks/>
          </p:cNvSpPr>
          <p:nvPr/>
        </p:nvSpPr>
        <p:spPr>
          <a:xfrm>
            <a:off x="8952771" y="4226529"/>
            <a:ext cx="3795023" cy="134343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spc="-50" baseline="0">
                <a:solidFill>
                  <a:schemeClr val="bg1"/>
                </a:solidFill>
                <a:latin typeface="+mj-lt"/>
                <a:ea typeface="+mj-ea"/>
                <a:cs typeface="+mj-cs"/>
              </a:defRPr>
            </a:lvl1pPr>
          </a:lstStyle>
          <a:p>
            <a:r>
              <a:rPr lang="en-US" dirty="0"/>
              <a:t>Outcome</a:t>
            </a:r>
          </a:p>
        </p:txBody>
      </p:sp>
      <p:pic>
        <p:nvPicPr>
          <p:cNvPr id="6" name="Recorded Sound">
            <a:hlinkClick r:id="" action="ppaction://media"/>
            <a:extLst>
              <a:ext uri="{FF2B5EF4-FFF2-40B4-BE49-F238E27FC236}">
                <a16:creationId xmlns:a16="http://schemas.microsoft.com/office/drawing/2014/main" id="{AB476010-346B-9968-3556-546C3017F0C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43589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6819-AA5B-295D-8572-4858952DAE71}"/>
              </a:ext>
            </a:extLst>
          </p:cNvPr>
          <p:cNvSpPr>
            <a:spLocks noGrp="1"/>
          </p:cNvSpPr>
          <p:nvPr>
            <p:ph type="title"/>
          </p:nvPr>
        </p:nvSpPr>
        <p:spPr>
          <a:xfrm>
            <a:off x="918375" y="0"/>
            <a:ext cx="10058400" cy="1450757"/>
          </a:xfrm>
        </p:spPr>
        <p:txBody>
          <a:bodyPr/>
          <a:lstStyle/>
          <a:p>
            <a:r>
              <a:rPr lang="en-US" dirty="0"/>
              <a:t>Situation</a:t>
            </a:r>
          </a:p>
        </p:txBody>
      </p:sp>
      <p:sp>
        <p:nvSpPr>
          <p:cNvPr id="3" name="Content Placeholder 2">
            <a:extLst>
              <a:ext uri="{FF2B5EF4-FFF2-40B4-BE49-F238E27FC236}">
                <a16:creationId xmlns:a16="http://schemas.microsoft.com/office/drawing/2014/main" id="{4FA83709-886B-3B06-E9F0-11D361B52E6D}"/>
              </a:ext>
            </a:extLst>
          </p:cNvPr>
          <p:cNvSpPr>
            <a:spLocks noGrp="1"/>
          </p:cNvSpPr>
          <p:nvPr>
            <p:ph idx="1"/>
          </p:nvPr>
        </p:nvSpPr>
        <p:spPr/>
        <p:txBody>
          <a:bodyPr>
            <a:normAutofit/>
          </a:bodyPr>
          <a:lstStyle/>
          <a:p>
            <a:r>
              <a:rPr lang="en-US" dirty="0"/>
              <a:t>This section of your CBA is crucial once you've tailored your resume and selected dependable and accessible validators. The "Situation" describes a specific event in which you were directly involved. It involves a detailed account of work-related activities and should be </a:t>
            </a:r>
            <a:r>
              <a:rPr lang="en-US" b="1" dirty="0"/>
              <a:t>Clear, Concise, and Complete</a:t>
            </a:r>
            <a:r>
              <a:rPr lang="en-US" dirty="0"/>
              <a:t>—adhering to the '3Cs'—while clearly illustrating your relevant experience or demonstrating your competence in practice.</a:t>
            </a:r>
          </a:p>
          <a:p>
            <a:r>
              <a:rPr lang="en-US" dirty="0"/>
              <a:t>Note: Use simple words, appropriate and right words. </a:t>
            </a:r>
          </a:p>
        </p:txBody>
      </p:sp>
      <p:sp>
        <p:nvSpPr>
          <p:cNvPr id="4" name="Callout: Bent Line 3">
            <a:extLst>
              <a:ext uri="{FF2B5EF4-FFF2-40B4-BE49-F238E27FC236}">
                <a16:creationId xmlns:a16="http://schemas.microsoft.com/office/drawing/2014/main" id="{5817AC0C-6573-1763-2C13-2CE8E138C640}"/>
              </a:ext>
            </a:extLst>
          </p:cNvPr>
          <p:cNvSpPr/>
          <p:nvPr/>
        </p:nvSpPr>
        <p:spPr>
          <a:xfrm>
            <a:off x="6927574" y="626164"/>
            <a:ext cx="4346050" cy="1093305"/>
          </a:xfrm>
          <a:prstGeom prst="borderCallout2">
            <a:avLst>
              <a:gd name="adj1" fmla="val 37841"/>
              <a:gd name="adj2" fmla="val -3759"/>
              <a:gd name="adj3" fmla="val 64205"/>
              <a:gd name="adj4" fmla="val -27187"/>
              <a:gd name="adj5" fmla="val 137955"/>
              <a:gd name="adj6" fmla="val -50555"/>
            </a:avLst>
          </a:prstGeom>
          <a:blipFill>
            <a:blip r:embed="rId5"/>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"Use simple, clear words to ensure your message is understood by all." - Unknown</a:t>
            </a:r>
            <a:endParaRPr lang="en-UM" b="1" dirty="0"/>
          </a:p>
        </p:txBody>
      </p:sp>
      <p:pic>
        <p:nvPicPr>
          <p:cNvPr id="5" name="Recorded Sound">
            <a:hlinkClick r:id="" action="ppaction://media"/>
            <a:extLst>
              <a:ext uri="{FF2B5EF4-FFF2-40B4-BE49-F238E27FC236}">
                <a16:creationId xmlns:a16="http://schemas.microsoft.com/office/drawing/2014/main" id="{93492A92-6C4A-4216-C3E9-731890E8B4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66673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9AD8A-1DD0-5798-279E-723AFBF21AB2}"/>
              </a:ext>
            </a:extLst>
          </p:cNvPr>
          <p:cNvSpPr>
            <a:spLocks noGrp="1"/>
          </p:cNvSpPr>
          <p:nvPr>
            <p:ph type="title"/>
          </p:nvPr>
        </p:nvSpPr>
        <p:spPr>
          <a:xfrm>
            <a:off x="133184" y="34404"/>
            <a:ext cx="10058400" cy="1138413"/>
          </a:xfrm>
        </p:spPr>
        <p:txBody>
          <a:bodyPr/>
          <a:lstStyle/>
          <a:p>
            <a:pPr algn="ctr"/>
            <a:r>
              <a:rPr lang="en-US" b="1" dirty="0"/>
              <a:t>Situation</a:t>
            </a:r>
          </a:p>
        </p:txBody>
      </p:sp>
      <p:sp>
        <p:nvSpPr>
          <p:cNvPr id="3" name="Content Placeholder 2">
            <a:extLst>
              <a:ext uri="{FF2B5EF4-FFF2-40B4-BE49-F238E27FC236}">
                <a16:creationId xmlns:a16="http://schemas.microsoft.com/office/drawing/2014/main" id="{8EDE50FB-473C-3BEA-8431-B03765A8981F}"/>
              </a:ext>
            </a:extLst>
          </p:cNvPr>
          <p:cNvSpPr>
            <a:spLocks noGrp="1"/>
          </p:cNvSpPr>
          <p:nvPr>
            <p:ph idx="1"/>
          </p:nvPr>
        </p:nvSpPr>
        <p:spPr>
          <a:xfrm>
            <a:off x="610264" y="1994524"/>
            <a:ext cx="4998720" cy="3914850"/>
          </a:xfrm>
        </p:spPr>
        <p:txBody>
          <a:bodyPr/>
          <a:lstStyle/>
          <a:p>
            <a:r>
              <a:rPr lang="en-US" dirty="0"/>
              <a:t>Creating a situation while writing your CBA usually involves to setting up a scenario where you can effectively demonstrate your skills, experiences, and problem-solving abilities. This often involves structuring your situation to highlight specific aspects of your work experience that are relevant to the field you want to be designated for. </a:t>
            </a:r>
          </a:p>
        </p:txBody>
      </p:sp>
      <p:sp>
        <p:nvSpPr>
          <p:cNvPr id="5" name="Content Placeholder 4">
            <a:extLst>
              <a:ext uri="{FF2B5EF4-FFF2-40B4-BE49-F238E27FC236}">
                <a16:creationId xmlns:a16="http://schemas.microsoft.com/office/drawing/2014/main" id="{92CFD42C-9F4E-2D2B-754C-DED3325D89CF}"/>
              </a:ext>
            </a:extLst>
          </p:cNvPr>
          <p:cNvSpPr>
            <a:spLocks noGrp="1"/>
          </p:cNvSpPr>
          <p:nvPr>
            <p:ph idx="13"/>
          </p:nvPr>
        </p:nvSpPr>
        <p:spPr/>
        <p:txBody>
          <a:bodyPr>
            <a:normAutofit fontScale="92500"/>
          </a:bodyPr>
          <a:lstStyle/>
          <a:p>
            <a:r>
              <a:rPr lang="en-US" b="1" dirty="0">
                <a:latin typeface="Georgia" panose="02040502050405020303" pitchFamily="18" charset="0"/>
              </a:rPr>
              <a:t>Keys to writing a good situation</a:t>
            </a:r>
          </a:p>
          <a:p>
            <a:pPr lvl="1"/>
            <a:r>
              <a:rPr lang="en-US" b="1" dirty="0">
                <a:latin typeface="Georgia" panose="02040502050405020303" pitchFamily="18" charset="0"/>
              </a:rPr>
              <a:t>Explore previous work done.</a:t>
            </a:r>
          </a:p>
          <a:p>
            <a:pPr lvl="1"/>
            <a:r>
              <a:rPr lang="en-US" b="1" dirty="0">
                <a:latin typeface="Georgia" panose="02040502050405020303" pitchFamily="18" charset="0"/>
              </a:rPr>
              <a:t>Ensure these situation are relatable.</a:t>
            </a:r>
          </a:p>
          <a:p>
            <a:pPr lvl="1"/>
            <a:r>
              <a:rPr lang="en-US" b="1" dirty="0">
                <a:latin typeface="Georgia" panose="02040502050405020303" pitchFamily="18" charset="0"/>
              </a:rPr>
              <a:t>Solid and proven by validators.</a:t>
            </a:r>
          </a:p>
          <a:p>
            <a:pPr lvl="1"/>
            <a:r>
              <a:rPr lang="en-US" b="1" dirty="0">
                <a:latin typeface="Georgia" panose="02040502050405020303" pitchFamily="18" charset="0"/>
              </a:rPr>
              <a:t>Write in simple, concise and meaning sentence.</a:t>
            </a:r>
          </a:p>
        </p:txBody>
      </p:sp>
      <p:pic>
        <p:nvPicPr>
          <p:cNvPr id="4" name="Recorded Sound">
            <a:hlinkClick r:id="" action="ppaction://media"/>
            <a:extLst>
              <a:ext uri="{FF2B5EF4-FFF2-40B4-BE49-F238E27FC236}">
                <a16:creationId xmlns:a16="http://schemas.microsoft.com/office/drawing/2014/main" id="{3479111E-93CC-734C-8A50-E0AD20E70B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28821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6819-AA5B-295D-8572-4858952DAE71}"/>
              </a:ext>
            </a:extLst>
          </p:cNvPr>
          <p:cNvSpPr>
            <a:spLocks noGrp="1"/>
          </p:cNvSpPr>
          <p:nvPr>
            <p:ph type="title"/>
          </p:nvPr>
        </p:nvSpPr>
        <p:spPr>
          <a:xfrm>
            <a:off x="918375" y="0"/>
            <a:ext cx="10058400" cy="1450757"/>
          </a:xfrm>
        </p:spPr>
        <p:txBody>
          <a:bodyPr/>
          <a:lstStyle/>
          <a:p>
            <a:r>
              <a:rPr lang="en-US" dirty="0"/>
              <a:t>Action</a:t>
            </a:r>
          </a:p>
        </p:txBody>
      </p:sp>
      <p:sp>
        <p:nvSpPr>
          <p:cNvPr id="3" name="Content Placeholder 2">
            <a:extLst>
              <a:ext uri="{FF2B5EF4-FFF2-40B4-BE49-F238E27FC236}">
                <a16:creationId xmlns:a16="http://schemas.microsoft.com/office/drawing/2014/main" id="{4FA83709-886B-3B06-E9F0-11D361B52E6D}"/>
              </a:ext>
            </a:extLst>
          </p:cNvPr>
          <p:cNvSpPr>
            <a:spLocks noGrp="1"/>
          </p:cNvSpPr>
          <p:nvPr>
            <p:ph idx="1"/>
          </p:nvPr>
        </p:nvSpPr>
        <p:spPr>
          <a:xfrm>
            <a:off x="1097280" y="2182848"/>
            <a:ext cx="10312842" cy="4048987"/>
          </a:xfrm>
        </p:spPr>
        <p:txBody>
          <a:bodyPr>
            <a:normAutofit fontScale="85000" lnSpcReduction="20000"/>
          </a:bodyPr>
          <a:lstStyle/>
          <a:p>
            <a:r>
              <a:rPr lang="en-US" dirty="0"/>
              <a:t>When addressing the situation described, it's important to follow a structured approach to ensure all aspects of the problem are adequately addressed. Here's a chronological order of steps you might take: </a:t>
            </a:r>
          </a:p>
          <a:p>
            <a:pPr marL="457200" indent="-457200">
              <a:buAutoNum type="arabicPeriod"/>
            </a:pPr>
            <a:r>
              <a:rPr lang="en-US" dirty="0">
                <a:latin typeface="Georgia" panose="02040502050405020303" pitchFamily="18" charset="0"/>
              </a:rPr>
              <a:t>Desk Study</a:t>
            </a:r>
          </a:p>
          <a:p>
            <a:pPr marL="457200" indent="-457200">
              <a:buAutoNum type="arabicPeriod"/>
            </a:pPr>
            <a:r>
              <a:rPr lang="en-US" dirty="0">
                <a:latin typeface="Georgia" panose="02040502050405020303" pitchFamily="18" charset="0"/>
              </a:rPr>
              <a:t>Researching </a:t>
            </a:r>
          </a:p>
          <a:p>
            <a:pPr marL="457200" indent="-457200">
              <a:buAutoNum type="arabicPeriod"/>
            </a:pPr>
            <a:r>
              <a:rPr lang="en-US" dirty="0">
                <a:latin typeface="Georgia" panose="02040502050405020303" pitchFamily="18" charset="0"/>
              </a:rPr>
              <a:t>Speaking with Mentor/Manager</a:t>
            </a:r>
          </a:p>
          <a:p>
            <a:pPr marL="457200" indent="-457200">
              <a:buAutoNum type="arabicPeriod"/>
            </a:pPr>
            <a:r>
              <a:rPr lang="en-US" dirty="0">
                <a:latin typeface="Georgia" panose="02040502050405020303" pitchFamily="18" charset="0"/>
              </a:rPr>
              <a:t>Group/Team Meeting </a:t>
            </a:r>
          </a:p>
          <a:p>
            <a:pPr marL="457200" indent="-457200">
              <a:buAutoNum type="arabicPeriod"/>
            </a:pPr>
            <a:r>
              <a:rPr lang="en-US" dirty="0">
                <a:latin typeface="Georgia" panose="02040502050405020303" pitchFamily="18" charset="0"/>
              </a:rPr>
              <a:t>Further Involvement – Procurement, Budgeting and Contract </a:t>
            </a:r>
          </a:p>
          <a:p>
            <a:pPr marL="457200" indent="-457200">
              <a:buAutoNum type="arabicPeriod"/>
            </a:pPr>
            <a:r>
              <a:rPr lang="en-US" dirty="0">
                <a:latin typeface="Georgia" panose="02040502050405020303" pitchFamily="18" charset="0"/>
              </a:rPr>
              <a:t>Implementation Planning</a:t>
            </a:r>
          </a:p>
          <a:p>
            <a:pPr marL="457200" indent="-457200">
              <a:buAutoNum type="arabicPeriod"/>
            </a:pPr>
            <a:r>
              <a:rPr lang="en-US" dirty="0">
                <a:latin typeface="Georgia" panose="02040502050405020303" pitchFamily="18" charset="0"/>
              </a:rPr>
              <a:t>Execution</a:t>
            </a:r>
          </a:p>
        </p:txBody>
      </p:sp>
      <p:sp>
        <p:nvSpPr>
          <p:cNvPr id="4" name="Callout: Bent Line 3">
            <a:extLst>
              <a:ext uri="{FF2B5EF4-FFF2-40B4-BE49-F238E27FC236}">
                <a16:creationId xmlns:a16="http://schemas.microsoft.com/office/drawing/2014/main" id="{5817AC0C-6573-1763-2C13-2CE8E138C640}"/>
              </a:ext>
            </a:extLst>
          </p:cNvPr>
          <p:cNvSpPr/>
          <p:nvPr/>
        </p:nvSpPr>
        <p:spPr>
          <a:xfrm>
            <a:off x="6927574" y="626164"/>
            <a:ext cx="4346050" cy="1093305"/>
          </a:xfrm>
          <a:prstGeom prst="borderCallout2">
            <a:avLst>
              <a:gd name="adj1" fmla="val 37841"/>
              <a:gd name="adj2" fmla="val -3759"/>
              <a:gd name="adj3" fmla="val 64205"/>
              <a:gd name="adj4" fmla="val -27187"/>
              <a:gd name="adj5" fmla="val 137955"/>
              <a:gd name="adj6" fmla="val -50555"/>
            </a:avLst>
          </a:prstGeom>
          <a:blipFill>
            <a:blip r:embed="rId5"/>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"Action is the foundational key to all success." – Pablo Picasso</a:t>
            </a:r>
            <a:endParaRPr lang="en-UM" b="1" dirty="0"/>
          </a:p>
        </p:txBody>
      </p:sp>
      <p:pic>
        <p:nvPicPr>
          <p:cNvPr id="5" name="Recorded Sound">
            <a:hlinkClick r:id="" action="ppaction://media"/>
            <a:extLst>
              <a:ext uri="{FF2B5EF4-FFF2-40B4-BE49-F238E27FC236}">
                <a16:creationId xmlns:a16="http://schemas.microsoft.com/office/drawing/2014/main" id="{2A2CF304-9E26-24D5-6B31-C1C4F93516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0644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4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E6FD3E-3033-4D44-9759-980DCC3E7F4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AA887178-918B-41B5-90B5-AF84E76A4227}">
  <ds:schemaRefs>
    <ds:schemaRef ds:uri="http://schemas.microsoft.com/sharepoint/v3/contenttype/forms"/>
  </ds:schemaRefs>
</ds:datastoreItem>
</file>

<file path=customXml/itemProps3.xml><?xml version="1.0" encoding="utf-8"?>
<ds:datastoreItem xmlns:ds="http://schemas.openxmlformats.org/officeDocument/2006/customXml" ds:itemID="{6FDF0338-C524-4CF6-9268-3569B65741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{FF5D5868-AA4E-4F07-9D4F-19809AB03125}tf22581678_win32</Template>
  <TotalTime>3288</TotalTime>
  <Words>1057</Words>
  <Application>Microsoft Office PowerPoint</Application>
  <PresentationFormat>Widescreen</PresentationFormat>
  <Paragraphs>150</Paragraphs>
  <Slides>18</Slides>
  <Notes>18</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Arial</vt:lpstr>
      <vt:lpstr>Calibri</vt:lpstr>
      <vt:lpstr>Calibri Light</vt:lpstr>
      <vt:lpstr>Georgia</vt:lpstr>
      <vt:lpstr>Wingdings</vt:lpstr>
      <vt:lpstr>RetrospectVTI</vt:lpstr>
      <vt:lpstr>Understanding the Competency Framework  </vt:lpstr>
      <vt:lpstr>Content</vt:lpstr>
      <vt:lpstr>Introduction - Overview</vt:lpstr>
      <vt:lpstr>Overview – Cont’d</vt:lpstr>
      <vt:lpstr>Structure of the CBA </vt:lpstr>
      <vt:lpstr>Situation</vt:lpstr>
      <vt:lpstr>Situation</vt:lpstr>
      <vt:lpstr>Situation</vt:lpstr>
      <vt:lpstr>Action</vt:lpstr>
      <vt:lpstr>Action</vt:lpstr>
      <vt:lpstr>Outcome</vt:lpstr>
      <vt:lpstr>Outcome</vt:lpstr>
      <vt:lpstr>Sample </vt:lpstr>
      <vt:lpstr>Scientific Method – Scientific Literature: Effectively Utilize scientific literature.</vt:lpstr>
      <vt:lpstr>Seek Help</vt:lpstr>
      <vt:lpstr>Competency Base Assessment Breakdown-Geoscience </vt:lpstr>
      <vt:lpstr>Final tips &amp; takeaways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the Competency Framework  (Geosciences)</dc:title>
  <dc:creator>Akeem Adigun</dc:creator>
  <cp:lastModifiedBy>Akeem Adigun</cp:lastModifiedBy>
  <cp:revision>3</cp:revision>
  <dcterms:created xsi:type="dcterms:W3CDTF">2024-04-17T17:29:39Z</dcterms:created>
  <dcterms:modified xsi:type="dcterms:W3CDTF">2024-04-27T02:50:43Z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